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45" r:id="rId11"/>
    <p:sldMasterId id="2147483734" r:id="rId12"/>
  </p:sldMasterIdLst>
  <p:notesMasterIdLst>
    <p:notesMasterId r:id="rId22"/>
  </p:notesMasterIdLst>
  <p:handoutMasterIdLst>
    <p:handoutMasterId r:id="rId23"/>
  </p:handoutMasterIdLst>
  <p:sldIdLst>
    <p:sldId id="409" r:id="rId13"/>
    <p:sldId id="443" r:id="rId14"/>
    <p:sldId id="433" r:id="rId15"/>
    <p:sldId id="435" r:id="rId16"/>
    <p:sldId id="440" r:id="rId17"/>
    <p:sldId id="436" r:id="rId18"/>
    <p:sldId id="441" r:id="rId19"/>
    <p:sldId id="437" r:id="rId20"/>
    <p:sldId id="442" r:id="rId21"/>
  </p:sldIdLst>
  <p:sldSz cx="12192000" cy="6858000"/>
  <p:notesSz cx="6858000" cy="9144000"/>
  <p:embeddedFontLst>
    <p:embeddedFont>
      <p:font typeface="Aptos Light" panose="020B0004020202020204" pitchFamily="34" charset="0"/>
      <p:regular r:id="rId24"/>
      <p:italic r:id="rId25"/>
    </p:embeddedFont>
    <p:embeddedFont>
      <p:font typeface="Times" panose="02020603050405020304" pitchFamily="18" charset="0"/>
      <p:regular r:id="rId26"/>
      <p:bold r:id="rId27"/>
      <p:italic r:id="rId28"/>
      <p:boldItalic r:id="rId29"/>
    </p:embeddedFont>
  </p:embeddedFontLst>
  <p:custDataLst>
    <p:custData r:id="rId7"/>
    <p:custData r:id="rId5"/>
    <p:custData r:id="rId4"/>
    <p:custData r:id="rId1"/>
    <p:custData r:id="rId9"/>
    <p:custData r:id="rId8"/>
    <p:custData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erniz" initials="SF" lastIdx="13" clrIdx="0">
    <p:extLst>
      <p:ext uri="{19B8F6BF-5375-455C-9EA6-DF929625EA0E}">
        <p15:presenceInfo xmlns:p15="http://schemas.microsoft.com/office/powerpoint/2012/main" userId="Sarah Fern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0F3A"/>
    <a:srgbClr val="1E0C39"/>
    <a:srgbClr val="00C1E3"/>
    <a:srgbClr val="FF610F"/>
    <a:srgbClr val="002C3F"/>
    <a:srgbClr val="007AA1"/>
    <a:srgbClr val="CB65FF"/>
    <a:srgbClr val="3C0C78"/>
    <a:srgbClr val="5B1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1"/>
  </p:normalViewPr>
  <p:slideViewPr>
    <p:cSldViewPr snapToGrid="0">
      <p:cViewPr varScale="1">
        <p:scale>
          <a:sx n="107" d="100"/>
          <a:sy n="107" d="100"/>
        </p:scale>
        <p:origin x="664"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commentAuthors" Target="commentAuthors.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t>1/22/26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t>‹Nr.›</a:t>
            </a:fld>
            <a:endParaRPr lang="en-US"/>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B3CA-2D0D-47C2-ADCA-6F431D6ECA53}" type="datetimeFigureOut">
              <a:rPr lang="en-US" smtClean="0"/>
              <a:t>1/22/26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4DAD-DF98-44E2-A25C-0E8DEB5DEE33}" type="slidenum">
              <a:rPr lang="en-US" smtClean="0"/>
              <a:t>‹Nr.›</a:t>
            </a:fld>
            <a:endParaRPr lang="en-US"/>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834DAD-DF98-44E2-A25C-0E8DEB5DEE33}" type="slidenum">
              <a:rPr lang="en-US" smtClean="0"/>
              <a:t>5</a:t>
            </a:fld>
            <a:endParaRPr lang="en-US"/>
          </a:p>
        </p:txBody>
      </p:sp>
    </p:spTree>
    <p:extLst>
      <p:ext uri="{BB962C8B-B14F-4D97-AF65-F5344CB8AC3E}">
        <p14:creationId xmlns:p14="http://schemas.microsoft.com/office/powerpoint/2010/main" val="341355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6E8BA-9CE4-FECA-6B40-DB6C460318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8EAA2A-FE77-7DF3-34AE-59958455D5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252ACC-06DC-5787-585F-A23D2A2728F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6A95CEF-22C8-1AC5-B783-A91992003142}"/>
              </a:ext>
            </a:extLst>
          </p:cNvPr>
          <p:cNvSpPr>
            <a:spLocks noGrp="1"/>
          </p:cNvSpPr>
          <p:nvPr>
            <p:ph type="sldNum" sz="quarter" idx="5"/>
          </p:nvPr>
        </p:nvSpPr>
        <p:spPr/>
        <p:txBody>
          <a:bodyPr/>
          <a:lstStyle/>
          <a:p>
            <a:fld id="{CD834DAD-DF98-44E2-A25C-0E8DEB5DEE33}" type="slidenum">
              <a:rPr lang="en-US" smtClean="0"/>
              <a:t>7</a:t>
            </a:fld>
            <a:endParaRPr lang="en-US"/>
          </a:p>
        </p:txBody>
      </p:sp>
    </p:spTree>
    <p:extLst>
      <p:ext uri="{BB962C8B-B14F-4D97-AF65-F5344CB8AC3E}">
        <p14:creationId xmlns:p14="http://schemas.microsoft.com/office/powerpoint/2010/main" val="82377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 Violet">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19C681-D431-D96B-6268-9BA8E5D7F86D}"/>
              </a:ext>
            </a:extLst>
          </p:cNvPr>
          <p:cNvSpPr>
            <a:spLocks noGrp="1"/>
          </p:cNvSpPr>
          <p:nvPr>
            <p:ph type="pic" sz="quarter" idx="13"/>
          </p:nvPr>
        </p:nvSpPr>
        <p:spPr>
          <a:xfrm>
            <a:off x="0" y="0"/>
            <a:ext cx="9086850" cy="6858000"/>
          </a:xfrm>
          <a:custGeom>
            <a:avLst/>
            <a:gdLst>
              <a:gd name="connsiteX0" fmla="*/ 4543130 w 9086850"/>
              <a:gd name="connsiteY0" fmla="*/ 2528520 h 6858000"/>
              <a:gd name="connsiteX1" fmla="*/ 4543130 w 9086850"/>
              <a:gd name="connsiteY1" fmla="*/ 6858000 h 6858000"/>
              <a:gd name="connsiteX2" fmla="*/ 213020 w 9086850"/>
              <a:gd name="connsiteY2" fmla="*/ 6858000 h 6858000"/>
              <a:gd name="connsiteX3" fmla="*/ 9086850 w 9086850"/>
              <a:gd name="connsiteY3" fmla="*/ 2527930 h 6858000"/>
              <a:gd name="connsiteX4" fmla="*/ 9086850 w 9086850"/>
              <a:gd name="connsiteY4" fmla="*/ 6858000 h 6858000"/>
              <a:gd name="connsiteX5" fmla="*/ 4756150 w 9086850"/>
              <a:gd name="connsiteY5" fmla="*/ 6858000 h 6858000"/>
              <a:gd name="connsiteX6" fmla="*/ 0 w 9086850"/>
              <a:gd name="connsiteY6" fmla="*/ 0 h 6858000"/>
              <a:gd name="connsiteX7" fmla="*/ 9086850 w 9086850"/>
              <a:gd name="connsiteY7" fmla="*/ 0 h 6858000"/>
              <a:gd name="connsiteX8" fmla="*/ 9086850 w 9086850"/>
              <a:gd name="connsiteY8" fmla="*/ 2527930 h 6858000"/>
              <a:gd name="connsiteX9" fmla="*/ 4543720 w 9086850"/>
              <a:gd name="connsiteY9" fmla="*/ 2527930 h 6858000"/>
              <a:gd name="connsiteX10" fmla="*/ 4543131 w 9086850"/>
              <a:gd name="connsiteY10" fmla="*/ 2527930 h 6858000"/>
              <a:gd name="connsiteX11" fmla="*/ 7071428 w 9086850"/>
              <a:gd name="connsiteY11" fmla="*/ 1 h 6858000"/>
              <a:gd name="connsiteX12" fmla="*/ 4543131 w 9086850"/>
              <a:gd name="connsiteY12" fmla="*/ 1 h 6858000"/>
              <a:gd name="connsiteX13" fmla="*/ 4543131 w 9086850"/>
              <a:gd name="connsiteY13" fmla="*/ 2527930 h 6858000"/>
              <a:gd name="connsiteX14" fmla="*/ 2 w 9086850"/>
              <a:gd name="connsiteY14" fmla="*/ 2527930 h 6858000"/>
              <a:gd name="connsiteX15" fmla="*/ 2528298 w 9086850"/>
              <a:gd name="connsiteY15" fmla="*/ 1 h 6858000"/>
              <a:gd name="connsiteX16" fmla="*/ 1 w 9086850"/>
              <a:gd name="connsiteY16" fmla="*/ 1 h 6858000"/>
              <a:gd name="connsiteX17" fmla="*/ 1 w 9086850"/>
              <a:gd name="connsiteY17" fmla="*/ 2527930 h 6858000"/>
              <a:gd name="connsiteX18" fmla="*/ 0 w 9086850"/>
              <a:gd name="connsiteY18"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6850" h="6858000">
                <a:moveTo>
                  <a:pt x="4543130" y="2528520"/>
                </a:moveTo>
                <a:lnTo>
                  <a:pt x="4543130" y="6858000"/>
                </a:lnTo>
                <a:lnTo>
                  <a:pt x="213020" y="6858000"/>
                </a:lnTo>
                <a:close/>
                <a:moveTo>
                  <a:pt x="9086850" y="2527930"/>
                </a:moveTo>
                <a:lnTo>
                  <a:pt x="9086850" y="6858000"/>
                </a:lnTo>
                <a:lnTo>
                  <a:pt x="4756150" y="6858000"/>
                </a:lnTo>
                <a:close/>
                <a:moveTo>
                  <a:pt x="0" y="0"/>
                </a:moveTo>
                <a:lnTo>
                  <a:pt x="9086850" y="0"/>
                </a:lnTo>
                <a:lnTo>
                  <a:pt x="9086850" y="2527930"/>
                </a:lnTo>
                <a:lnTo>
                  <a:pt x="4543720" y="2527930"/>
                </a:lnTo>
                <a:lnTo>
                  <a:pt x="4543131" y="2527930"/>
                </a:lnTo>
                <a:lnTo>
                  <a:pt x="7071428" y="1"/>
                </a:lnTo>
                <a:lnTo>
                  <a:pt x="4543131" y="1"/>
                </a:lnTo>
                <a:lnTo>
                  <a:pt x="4543131" y="2527930"/>
                </a:lnTo>
                <a:lnTo>
                  <a:pt x="2" y="2527930"/>
                </a:lnTo>
                <a:lnTo>
                  <a:pt x="2528298" y="1"/>
                </a:lnTo>
                <a:lnTo>
                  <a:pt x="1" y="1"/>
                </a:lnTo>
                <a:lnTo>
                  <a:pt x="1" y="2527930"/>
                </a:lnTo>
                <a:lnTo>
                  <a:pt x="0" y="2527930"/>
                </a:lnTo>
                <a:close/>
              </a:path>
            </a:pathLst>
          </a:custGeom>
          <a:solidFill>
            <a:schemeClr val="bg1">
              <a:lumMod val="75000"/>
            </a:schemeClr>
          </a:solidFill>
        </p:spPr>
        <p:txBody>
          <a:bodyPr wrap="square">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pic>
        <p:nvPicPr>
          <p:cNvPr id="10" name="Picture 9">
            <a:extLst>
              <a:ext uri="{FF2B5EF4-FFF2-40B4-BE49-F238E27FC236}">
                <a16:creationId xmlns:a16="http://schemas.microsoft.com/office/drawing/2014/main" id="{6A9469F0-EB10-9C49-C8E5-46427D89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4543131 w 12192000"/>
              <a:gd name="connsiteY0" fmla="*/ 1 h 6858000"/>
              <a:gd name="connsiteX1" fmla="*/ 7071428 w 12192000"/>
              <a:gd name="connsiteY1" fmla="*/ 1 h 6858000"/>
              <a:gd name="connsiteX2" fmla="*/ 4543131 w 12192000"/>
              <a:gd name="connsiteY2" fmla="*/ 2527930 h 6858000"/>
              <a:gd name="connsiteX3" fmla="*/ 1 w 12192000"/>
              <a:gd name="connsiteY3" fmla="*/ 1 h 6858000"/>
              <a:gd name="connsiteX4" fmla="*/ 2528298 w 12192000"/>
              <a:gd name="connsiteY4" fmla="*/ 1 h 6858000"/>
              <a:gd name="connsiteX5" fmla="*/ 2 w 12192000"/>
              <a:gd name="connsiteY5" fmla="*/ 2527930 h 6858000"/>
              <a:gd name="connsiteX6" fmla="*/ 4543131 w 12192000"/>
              <a:gd name="connsiteY6" fmla="*/ 2527930 h 6858000"/>
              <a:gd name="connsiteX7" fmla="*/ 4543720 w 12192000"/>
              <a:gd name="connsiteY7" fmla="*/ 2527930 h 6858000"/>
              <a:gd name="connsiteX8" fmla="*/ 9086850 w 12192000"/>
              <a:gd name="connsiteY8" fmla="*/ 2527930 h 6858000"/>
              <a:gd name="connsiteX9" fmla="*/ 4756150 w 12192000"/>
              <a:gd name="connsiteY9" fmla="*/ 6858000 h 6858000"/>
              <a:gd name="connsiteX10" fmla="*/ 4543130 w 12192000"/>
              <a:gd name="connsiteY10" fmla="*/ 6858000 h 6858000"/>
              <a:gd name="connsiteX11" fmla="*/ 4543130 w 12192000"/>
              <a:gd name="connsiteY11" fmla="*/ 2528520 h 6858000"/>
              <a:gd name="connsiteX12" fmla="*/ 213020 w 12192000"/>
              <a:gd name="connsiteY12" fmla="*/ 6858000 h 6858000"/>
              <a:gd name="connsiteX13" fmla="*/ 0 w 12192000"/>
              <a:gd name="connsiteY13" fmla="*/ 6858000 h 6858000"/>
              <a:gd name="connsiteX14" fmla="*/ 0 w 12192000"/>
              <a:gd name="connsiteY14" fmla="*/ 2527930 h 6858000"/>
              <a:gd name="connsiteX15" fmla="*/ 1 w 12192000"/>
              <a:gd name="connsiteY15" fmla="*/ 2527930 h 6858000"/>
              <a:gd name="connsiteX16" fmla="*/ 9086850 w 12192000"/>
              <a:gd name="connsiteY16" fmla="*/ 0 h 6858000"/>
              <a:gd name="connsiteX17" fmla="*/ 12192000 w 12192000"/>
              <a:gd name="connsiteY17" fmla="*/ 0 h 6858000"/>
              <a:gd name="connsiteX18" fmla="*/ 12192000 w 12192000"/>
              <a:gd name="connsiteY18" fmla="*/ 6858000 h 6858000"/>
              <a:gd name="connsiteX19" fmla="*/ 9086850 w 12192000"/>
              <a:gd name="connsiteY19" fmla="*/ 6858000 h 6858000"/>
              <a:gd name="connsiteX20" fmla="*/ 9086850 w 12192000"/>
              <a:gd name="connsiteY20"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p:spPr>
      </p:pic>
      <p:sp>
        <p:nvSpPr>
          <p:cNvPr id="21" name="Text Placeholder 20">
            <a:extLst>
              <a:ext uri="{FF2B5EF4-FFF2-40B4-BE49-F238E27FC236}">
                <a16:creationId xmlns:a16="http://schemas.microsoft.com/office/drawing/2014/main" id="{26710C8F-F662-E483-4A58-96115FBA2559}"/>
              </a:ext>
            </a:extLst>
          </p:cNvPr>
          <p:cNvSpPr>
            <a:spLocks noGrp="1"/>
          </p:cNvSpPr>
          <p:nvPr>
            <p:ph type="body" sz="quarter" idx="14"/>
          </p:nvPr>
        </p:nvSpPr>
        <p:spPr>
          <a:xfrm>
            <a:off x="0" y="0"/>
            <a:ext cx="8147304" cy="6858000"/>
          </a:xfrm>
          <a:gradFill flip="none" rotWithShape="1">
            <a:gsLst>
              <a:gs pos="9000">
                <a:srgbClr val="100522">
                  <a:alpha val="95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lt1"/>
                </a:solidFill>
                <a:latin typeface="Aptos" panose="020B0004020202020204" pitchFamily="34" charset="0"/>
                <a:ea typeface="Helvetica Neue" panose="02000503000000020004" pitchFamily="2" charset="0"/>
                <a:cs typeface="Helvetica Neue" panose="02000503000000020004" pitchFamily="2" charset="0"/>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sz="1800">
                <a:solidFill>
                  <a:schemeClr val="lt1"/>
                </a:solidFill>
              </a:defRPr>
            </a:lvl5pPr>
          </a:lstStyle>
          <a:p>
            <a:pPr lvl="0" algn="ctr" defTabSz="457200"/>
            <a:endParaRPr lang="en-US"/>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0" i="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439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Violet) - With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FF336-AAFE-E5D2-2170-21BC95B5A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 y="25"/>
            <a:ext cx="12191910" cy="685794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70" name="Title 1">
            <a:extLst>
              <a:ext uri="{FF2B5EF4-FFF2-40B4-BE49-F238E27FC236}">
                <a16:creationId xmlns:a16="http://schemas.microsoft.com/office/drawing/2014/main" id="{5C0ABF1D-6494-6CB7-B136-5EDBA23436B3}"/>
              </a:ext>
            </a:extLst>
          </p:cNvPr>
          <p:cNvSpPr>
            <a:spLocks noGrp="1"/>
          </p:cNvSpPr>
          <p:nvPr>
            <p:ph type="ctrTitle" hasCustomPrompt="1"/>
          </p:nvPr>
        </p:nvSpPr>
        <p:spPr>
          <a:xfrm>
            <a:off x="457200" y="2050676"/>
            <a:ext cx="5638799"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71" name="Subtitle 2">
            <a:extLst>
              <a:ext uri="{FF2B5EF4-FFF2-40B4-BE49-F238E27FC236}">
                <a16:creationId xmlns:a16="http://schemas.microsoft.com/office/drawing/2014/main" id="{00B468B2-B251-9283-11CF-F3B8885DF1E0}"/>
              </a:ext>
            </a:extLst>
          </p:cNvPr>
          <p:cNvSpPr>
            <a:spLocks noGrp="1"/>
          </p:cNvSpPr>
          <p:nvPr>
            <p:ph type="subTitle" idx="1" hasCustomPrompt="1"/>
          </p:nvPr>
        </p:nvSpPr>
        <p:spPr>
          <a:xfrm>
            <a:off x="457200" y="4733992"/>
            <a:ext cx="5638799"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9" name="Grafik 8">
            <a:extLst>
              <a:ext uri="{FF2B5EF4-FFF2-40B4-BE49-F238E27FC236}">
                <a16:creationId xmlns:a16="http://schemas.microsoft.com/office/drawing/2014/main" id="{7B29EB60-0C1D-D859-E718-84C2B01FFCC5}"/>
              </a:ext>
            </a:extLst>
          </p:cNvPr>
          <p:cNvPicPr>
            <a:picLocks noChangeAspect="1"/>
          </p:cNvPicPr>
          <p:nvPr userDrawn="1"/>
        </p:nvPicPr>
        <p:blipFill>
          <a:blip r:embed="rId3"/>
          <a:stretch>
            <a:fillRect/>
          </a:stretch>
        </p:blipFill>
        <p:spPr>
          <a:xfrm>
            <a:off x="11289380" y="5872951"/>
            <a:ext cx="479589" cy="479589"/>
          </a:xfrm>
          <a:prstGeom prst="rect">
            <a:avLst/>
          </a:prstGeom>
        </p:spPr>
      </p:pic>
    </p:spTree>
    <p:extLst>
      <p:ext uri="{BB962C8B-B14F-4D97-AF65-F5344CB8AC3E}">
        <p14:creationId xmlns:p14="http://schemas.microsoft.com/office/powerpoint/2010/main" val="5513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qua)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F967C-795D-2F85-9A00-E5A2B199E49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dirty="0"/>
          </a:p>
        </p:txBody>
      </p:sp>
      <p:sp>
        <p:nvSpPr>
          <p:cNvPr id="5" name="Title 1">
            <a:extLst>
              <a:ext uri="{FF2B5EF4-FFF2-40B4-BE49-F238E27FC236}">
                <a16:creationId xmlns:a16="http://schemas.microsoft.com/office/drawing/2014/main" id="{72CC28F0-1F59-D5A7-F5F2-156B4479D0FF}"/>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6" name="Subtitle 2">
            <a:extLst>
              <a:ext uri="{FF2B5EF4-FFF2-40B4-BE49-F238E27FC236}">
                <a16:creationId xmlns:a16="http://schemas.microsoft.com/office/drawing/2014/main" id="{75246D4D-075F-971F-FFBB-D28FC2ED2247}"/>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9" name="Grafik 8">
            <a:extLst>
              <a:ext uri="{FF2B5EF4-FFF2-40B4-BE49-F238E27FC236}">
                <a16:creationId xmlns:a16="http://schemas.microsoft.com/office/drawing/2014/main" id="{89F750ED-7D00-BAC0-2F38-91E334B8AFA6}"/>
              </a:ext>
            </a:extLst>
          </p:cNvPr>
          <p:cNvPicPr>
            <a:picLocks noChangeAspect="1"/>
          </p:cNvPicPr>
          <p:nvPr userDrawn="1"/>
        </p:nvPicPr>
        <p:blipFill>
          <a:blip r:embed="rId3"/>
          <a:stretch>
            <a:fillRect/>
          </a:stretch>
        </p:blipFill>
        <p:spPr>
          <a:xfrm>
            <a:off x="11271319" y="5882186"/>
            <a:ext cx="479403" cy="479403"/>
          </a:xfrm>
          <a:prstGeom prst="rect">
            <a:avLst/>
          </a:prstGeom>
        </p:spPr>
      </p:pic>
    </p:spTree>
    <p:extLst>
      <p:ext uri="{BB962C8B-B14F-4D97-AF65-F5344CB8AC3E}">
        <p14:creationId xmlns:p14="http://schemas.microsoft.com/office/powerpoint/2010/main" val="15924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53A54-65D4-918C-3E33-3CB4F77ECB3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3ADA5767-C946-6E2D-DC31-D798CC3ABAD5}"/>
              </a:ext>
            </a:extLst>
          </p:cNvPr>
          <p:cNvSpPr/>
          <p:nvPr userDrawn="1"/>
        </p:nvSpPr>
        <p:spPr>
          <a:xfrm>
            <a:off x="0" y="0"/>
            <a:ext cx="12192000" cy="6858000"/>
          </a:xfrm>
          <a:prstGeom prst="rect">
            <a:avLst/>
          </a:prstGeom>
          <a:gradFill flip="none" rotWithShape="1">
            <a:gsLst>
              <a:gs pos="32000">
                <a:srgbClr val="451409">
                  <a:alpha val="20000"/>
                </a:srgbClr>
              </a:gs>
              <a:gs pos="100000">
                <a:srgbClr val="45140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31" name="Picture Placeholder 30">
            <a:extLst>
              <a:ext uri="{FF2B5EF4-FFF2-40B4-BE49-F238E27FC236}">
                <a16:creationId xmlns:a16="http://schemas.microsoft.com/office/drawing/2014/main" id="{E9EBC814-E842-E314-ABA6-9362784DDD2A}"/>
              </a:ext>
            </a:extLst>
          </p:cNvPr>
          <p:cNvSpPr>
            <a:spLocks noGrp="1" noChangeAspect="1"/>
          </p:cNvSpPr>
          <p:nvPr>
            <p:ph type="pic" sz="quarter" idx="10"/>
          </p:nvPr>
        </p:nvSpPr>
        <p:spPr>
          <a:xfrm>
            <a:off x="6881242" y="-4763"/>
            <a:ext cx="4617721" cy="4617720"/>
          </a:xfrm>
          <a:prstGeom prst="ellipse">
            <a:avLst/>
          </a:prstGeom>
          <a:solidFill>
            <a:schemeClr val="bg1">
              <a:lumMod val="75000"/>
            </a:schemeClr>
          </a:solidFill>
        </p:spPr>
        <p:txBody>
          <a:bodyPr anchor="ctr"/>
          <a:lstStyle>
            <a:lvl1pPr algn="ct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32" name="Title 1">
            <a:extLst>
              <a:ext uri="{FF2B5EF4-FFF2-40B4-BE49-F238E27FC236}">
                <a16:creationId xmlns:a16="http://schemas.microsoft.com/office/drawing/2014/main" id="{F015C149-D06E-73E6-8AA6-50D2BA36AAC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33" name="Subtitle 2">
            <a:extLst>
              <a:ext uri="{FF2B5EF4-FFF2-40B4-BE49-F238E27FC236}">
                <a16:creationId xmlns:a16="http://schemas.microsoft.com/office/drawing/2014/main" id="{7F9601E6-F32E-D8EE-07CF-2AB101FE2DEE}"/>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3" name="Grafik 2">
            <a:extLst>
              <a:ext uri="{FF2B5EF4-FFF2-40B4-BE49-F238E27FC236}">
                <a16:creationId xmlns:a16="http://schemas.microsoft.com/office/drawing/2014/main" id="{F610AB4B-7442-409C-73A0-283308C59334}"/>
              </a:ext>
            </a:extLst>
          </p:cNvPr>
          <p:cNvPicPr>
            <a:picLocks noChangeAspect="1"/>
          </p:cNvPicPr>
          <p:nvPr userDrawn="1"/>
        </p:nvPicPr>
        <p:blipFill>
          <a:blip r:embed="rId3"/>
          <a:stretch>
            <a:fillRect/>
          </a:stretch>
        </p:blipFill>
        <p:spPr>
          <a:xfrm>
            <a:off x="11271319" y="5882186"/>
            <a:ext cx="479403" cy="479403"/>
          </a:xfrm>
          <a:prstGeom prst="rect">
            <a:avLst/>
          </a:prstGeom>
        </p:spPr>
      </p:pic>
    </p:spTree>
    <p:extLst>
      <p:ext uri="{BB962C8B-B14F-4D97-AF65-F5344CB8AC3E}">
        <p14:creationId xmlns:p14="http://schemas.microsoft.com/office/powerpoint/2010/main" val="101621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8838622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3789984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Tree>
    <p:extLst>
      <p:ext uri="{BB962C8B-B14F-4D97-AF65-F5344CB8AC3E}">
        <p14:creationId xmlns:p14="http://schemas.microsoft.com/office/powerpoint/2010/main" val="1843112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457200" y="425722"/>
            <a:ext cx="11277600" cy="443198"/>
          </a:xfrm>
        </p:spPr>
        <p:txBody>
          <a:bodyPr/>
          <a:lstStyle>
            <a:lvl1pPr>
              <a:defRPr>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63246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75576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89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457199" y="1676400"/>
            <a:ext cx="5509491" cy="3957638"/>
          </a:xfrm>
        </p:spPr>
        <p:txBody>
          <a:bodyPr/>
          <a:lstStyle>
            <a:lvl1pPr>
              <a:defRPr>
                <a:latin typeface="Aptos" panose="020B0004020202020204" pitchFamily="34" charset="0"/>
              </a:defRPr>
            </a:lvl1p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398763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457200" y="1676399"/>
            <a:ext cx="11277600" cy="3940629"/>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236207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 Tangerin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C3DFB-4D75-28AB-2549-F9A4DB642B7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5" name="Picture Placeholder 14">
            <a:extLst>
              <a:ext uri="{FF2B5EF4-FFF2-40B4-BE49-F238E27FC236}">
                <a16:creationId xmlns:a16="http://schemas.microsoft.com/office/drawing/2014/main" id="{6A4DF40A-7A0D-832B-452B-2C85C90B42DF}"/>
              </a:ext>
            </a:extLst>
          </p:cNvPr>
          <p:cNvSpPr>
            <a:spLocks noGrp="1"/>
          </p:cNvSpPr>
          <p:nvPr>
            <p:ph type="pic" sz="quarter" idx="13"/>
          </p:nvPr>
        </p:nvSpPr>
        <p:spPr>
          <a:xfrm>
            <a:off x="1" y="2"/>
            <a:ext cx="9270998" cy="6857999"/>
          </a:xfrm>
          <a:custGeom>
            <a:avLst/>
            <a:gdLst>
              <a:gd name="connsiteX0" fmla="*/ 4085461 w 9270998"/>
              <a:gd name="connsiteY0" fmla="*/ 5153279 h 6857999"/>
              <a:gd name="connsiteX1" fmla="*/ 5803995 w 9270998"/>
              <a:gd name="connsiteY1" fmla="*/ 6704111 h 6857999"/>
              <a:gd name="connsiteX2" fmla="*/ 5811766 w 9270998"/>
              <a:gd name="connsiteY2" fmla="*/ 6857999 h 6857999"/>
              <a:gd name="connsiteX3" fmla="*/ 2359154 w 9270998"/>
              <a:gd name="connsiteY3" fmla="*/ 6857999 h 6857999"/>
              <a:gd name="connsiteX4" fmla="*/ 2366925 w 9270998"/>
              <a:gd name="connsiteY4" fmla="*/ 6704111 h 6857999"/>
              <a:gd name="connsiteX5" fmla="*/ 4085461 w 9270998"/>
              <a:gd name="connsiteY5" fmla="*/ 5153279 h 6857999"/>
              <a:gd name="connsiteX6" fmla="*/ 630553 w 9270998"/>
              <a:gd name="connsiteY6" fmla="*/ 5153279 h 6857999"/>
              <a:gd name="connsiteX7" fmla="*/ 2349088 w 9270998"/>
              <a:gd name="connsiteY7" fmla="*/ 6704111 h 6857999"/>
              <a:gd name="connsiteX8" fmla="*/ 2356859 w 9270998"/>
              <a:gd name="connsiteY8" fmla="*/ 6857999 h 6857999"/>
              <a:gd name="connsiteX9" fmla="*/ 0 w 9270998"/>
              <a:gd name="connsiteY9" fmla="*/ 6857999 h 6857999"/>
              <a:gd name="connsiteX10" fmla="*/ 0 w 9270998"/>
              <a:gd name="connsiteY10" fmla="*/ 5273714 h 6857999"/>
              <a:gd name="connsiteX11" fmla="*/ 116861 w 9270998"/>
              <a:gd name="connsiteY11" fmla="*/ 5230942 h 6857999"/>
              <a:gd name="connsiteX12" fmla="*/ 630553 w 9270998"/>
              <a:gd name="connsiteY12" fmla="*/ 5153279 h 6857999"/>
              <a:gd name="connsiteX13" fmla="*/ 2359477 w 9270998"/>
              <a:gd name="connsiteY13" fmla="*/ 0 h 6857999"/>
              <a:gd name="connsiteX14" fmla="*/ 5811447 w 9270998"/>
              <a:gd name="connsiteY14" fmla="*/ 0 h 6857999"/>
              <a:gd name="connsiteX15" fmla="*/ 5803996 w 9270998"/>
              <a:gd name="connsiteY15" fmla="*/ 147540 h 6857999"/>
              <a:gd name="connsiteX16" fmla="*/ 4251185 w 9270998"/>
              <a:gd name="connsiteY16" fmla="*/ 1690525 h 6857999"/>
              <a:gd name="connsiteX17" fmla="*/ 4085463 w 9270998"/>
              <a:gd name="connsiteY17" fmla="*/ 1698372 h 6857999"/>
              <a:gd name="connsiteX18" fmla="*/ 4262082 w 9270998"/>
              <a:gd name="connsiteY18" fmla="*/ 1707290 h 6857999"/>
              <a:gd name="connsiteX19" fmla="*/ 5805068 w 9270998"/>
              <a:gd name="connsiteY19" fmla="*/ 3260101 h 6857999"/>
              <a:gd name="connsiteX20" fmla="*/ 5811377 w 9270998"/>
              <a:gd name="connsiteY20" fmla="*/ 3393366 h 6857999"/>
              <a:gd name="connsiteX21" fmla="*/ 5818673 w 9270998"/>
              <a:gd name="connsiteY21" fmla="*/ 3248878 h 6857999"/>
              <a:gd name="connsiteX22" fmla="*/ 7540368 w 9270998"/>
              <a:gd name="connsiteY22" fmla="*/ 1695196 h 6857999"/>
              <a:gd name="connsiteX23" fmla="*/ 9270998 w 9270998"/>
              <a:gd name="connsiteY23" fmla="*/ 3425825 h 6857999"/>
              <a:gd name="connsiteX24" fmla="*/ 7717315 w 9270998"/>
              <a:gd name="connsiteY24" fmla="*/ 5147520 h 6857999"/>
              <a:gd name="connsiteX25" fmla="*/ 7572828 w 9270998"/>
              <a:gd name="connsiteY25" fmla="*/ 5154816 h 6857999"/>
              <a:gd name="connsiteX26" fmla="*/ 7706092 w 9270998"/>
              <a:gd name="connsiteY26" fmla="*/ 5161126 h 6857999"/>
              <a:gd name="connsiteX27" fmla="*/ 9258903 w 9270998"/>
              <a:gd name="connsiteY27" fmla="*/ 6704111 h 6857999"/>
              <a:gd name="connsiteX28" fmla="*/ 9266674 w 9270998"/>
              <a:gd name="connsiteY28" fmla="*/ 6857999 h 6857999"/>
              <a:gd name="connsiteX29" fmla="*/ 5814062 w 9270998"/>
              <a:gd name="connsiteY29" fmla="*/ 6857999 h 6857999"/>
              <a:gd name="connsiteX30" fmla="*/ 5821833 w 9270998"/>
              <a:gd name="connsiteY30" fmla="*/ 6704111 h 6857999"/>
              <a:gd name="connsiteX31" fmla="*/ 7374644 w 9270998"/>
              <a:gd name="connsiteY31" fmla="*/ 5161126 h 6857999"/>
              <a:gd name="connsiteX32" fmla="*/ 7506830 w 9270998"/>
              <a:gd name="connsiteY32" fmla="*/ 5154867 h 6857999"/>
              <a:gd name="connsiteX33" fmla="*/ 7374340 w 9270998"/>
              <a:gd name="connsiteY33" fmla="*/ 5148594 h 6857999"/>
              <a:gd name="connsiteX34" fmla="*/ 5818673 w 9270998"/>
              <a:gd name="connsiteY34" fmla="*/ 3602772 h 6857999"/>
              <a:gd name="connsiteX35" fmla="*/ 5811326 w 9270998"/>
              <a:gd name="connsiteY35" fmla="*/ 3457272 h 6857999"/>
              <a:gd name="connsiteX36" fmla="*/ 5803996 w 9270998"/>
              <a:gd name="connsiteY36" fmla="*/ 3602447 h 6857999"/>
              <a:gd name="connsiteX37" fmla="*/ 4085461 w 9270998"/>
              <a:gd name="connsiteY37" fmla="*/ 5153279 h 6857999"/>
              <a:gd name="connsiteX38" fmla="*/ 2366926 w 9270998"/>
              <a:gd name="connsiteY38" fmla="*/ 3602447 h 6857999"/>
              <a:gd name="connsiteX39" fmla="*/ 2358007 w 9270998"/>
              <a:gd name="connsiteY39" fmla="*/ 3425835 h 6857999"/>
              <a:gd name="connsiteX40" fmla="*/ 2349089 w 9270998"/>
              <a:gd name="connsiteY40" fmla="*/ 3602447 h 6857999"/>
              <a:gd name="connsiteX41" fmla="*/ 630554 w 9270998"/>
              <a:gd name="connsiteY41" fmla="*/ 5153279 h 6857999"/>
              <a:gd name="connsiteX42" fmla="*/ 116862 w 9270998"/>
              <a:gd name="connsiteY42" fmla="*/ 5075616 h 6857999"/>
              <a:gd name="connsiteX43" fmla="*/ 1 w 9270998"/>
              <a:gd name="connsiteY43" fmla="*/ 5032845 h 6857999"/>
              <a:gd name="connsiteX44" fmla="*/ 1 w 9270998"/>
              <a:gd name="connsiteY44" fmla="*/ 1818807 h 6857999"/>
              <a:gd name="connsiteX45" fmla="*/ 116862 w 9270998"/>
              <a:gd name="connsiteY45" fmla="*/ 1776035 h 6857999"/>
              <a:gd name="connsiteX46" fmla="*/ 630554 w 9270998"/>
              <a:gd name="connsiteY46" fmla="*/ 1698372 h 6857999"/>
              <a:gd name="connsiteX47" fmla="*/ 2349089 w 9270998"/>
              <a:gd name="connsiteY47" fmla="*/ 3249203 h 6857999"/>
              <a:gd name="connsiteX48" fmla="*/ 2358007 w 9270998"/>
              <a:gd name="connsiteY48" fmla="*/ 3425816 h 6857999"/>
              <a:gd name="connsiteX49" fmla="*/ 2366926 w 9270998"/>
              <a:gd name="connsiteY49" fmla="*/ 3249203 h 6857999"/>
              <a:gd name="connsiteX50" fmla="*/ 3908838 w 9270998"/>
              <a:gd name="connsiteY50" fmla="*/ 1707290 h 6857999"/>
              <a:gd name="connsiteX51" fmla="*/ 4085460 w 9270998"/>
              <a:gd name="connsiteY51" fmla="*/ 1698372 h 6857999"/>
              <a:gd name="connsiteX52" fmla="*/ 3919738 w 9270998"/>
              <a:gd name="connsiteY52" fmla="*/ 1690525 h 6857999"/>
              <a:gd name="connsiteX53" fmla="*/ 2366927 w 9270998"/>
              <a:gd name="connsiteY53" fmla="*/ 147540 h 6857999"/>
              <a:gd name="connsiteX54" fmla="*/ 1 w 9270998"/>
              <a:gd name="connsiteY54" fmla="*/ 0 h 6857999"/>
              <a:gd name="connsiteX55" fmla="*/ 2356540 w 9270998"/>
              <a:gd name="connsiteY55" fmla="*/ 0 h 6857999"/>
              <a:gd name="connsiteX56" fmla="*/ 2349088 w 9270998"/>
              <a:gd name="connsiteY56" fmla="*/ 147540 h 6857999"/>
              <a:gd name="connsiteX57" fmla="*/ 630554 w 9270998"/>
              <a:gd name="connsiteY57" fmla="*/ 1698372 h 6857999"/>
              <a:gd name="connsiteX58" fmla="*/ 116862 w 9270998"/>
              <a:gd name="connsiteY58" fmla="*/ 1620709 h 6857999"/>
              <a:gd name="connsiteX59" fmla="*/ 1 w 9270998"/>
              <a:gd name="connsiteY59" fmla="*/ 15779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70998" h="6857999">
                <a:moveTo>
                  <a:pt x="4085461" y="5153279"/>
                </a:moveTo>
                <a:cubicBezTo>
                  <a:pt x="4979879" y="5153279"/>
                  <a:pt x="5715533" y="5833031"/>
                  <a:pt x="5803995" y="6704111"/>
                </a:cubicBezTo>
                <a:lnTo>
                  <a:pt x="5811766" y="6857999"/>
                </a:lnTo>
                <a:lnTo>
                  <a:pt x="2359154" y="6857999"/>
                </a:lnTo>
                <a:lnTo>
                  <a:pt x="2366925" y="6704111"/>
                </a:lnTo>
                <a:cubicBezTo>
                  <a:pt x="2455389" y="5833031"/>
                  <a:pt x="3191041" y="5153279"/>
                  <a:pt x="4085461" y="5153279"/>
                </a:cubicBezTo>
                <a:close/>
                <a:moveTo>
                  <a:pt x="630553" y="5153279"/>
                </a:moveTo>
                <a:cubicBezTo>
                  <a:pt x="1524972" y="5153279"/>
                  <a:pt x="2260626" y="5833031"/>
                  <a:pt x="2349088" y="6704111"/>
                </a:cubicBezTo>
                <a:lnTo>
                  <a:pt x="2356859" y="6857999"/>
                </a:lnTo>
                <a:lnTo>
                  <a:pt x="0" y="6857999"/>
                </a:lnTo>
                <a:lnTo>
                  <a:pt x="0" y="5273714"/>
                </a:lnTo>
                <a:lnTo>
                  <a:pt x="116861" y="5230942"/>
                </a:lnTo>
                <a:cubicBezTo>
                  <a:pt x="279136" y="5180469"/>
                  <a:pt x="451669" y="5153279"/>
                  <a:pt x="630553" y="5153279"/>
                </a:cubicBezTo>
                <a:close/>
                <a:moveTo>
                  <a:pt x="2359477" y="0"/>
                </a:moveTo>
                <a:lnTo>
                  <a:pt x="5811447" y="0"/>
                </a:lnTo>
                <a:lnTo>
                  <a:pt x="5803996" y="147540"/>
                </a:lnTo>
                <a:cubicBezTo>
                  <a:pt x="5721063" y="964177"/>
                  <a:pt x="5069309" y="1612655"/>
                  <a:pt x="4251185" y="1690525"/>
                </a:cubicBezTo>
                <a:lnTo>
                  <a:pt x="4085463" y="1698372"/>
                </a:lnTo>
                <a:lnTo>
                  <a:pt x="4262082" y="1707290"/>
                </a:lnTo>
                <a:cubicBezTo>
                  <a:pt x="5078719" y="1790224"/>
                  <a:pt x="5727198" y="2441978"/>
                  <a:pt x="5805068" y="3260101"/>
                </a:cubicBezTo>
                <a:lnTo>
                  <a:pt x="5811377" y="3393366"/>
                </a:lnTo>
                <a:lnTo>
                  <a:pt x="5818673" y="3248878"/>
                </a:lnTo>
                <a:cubicBezTo>
                  <a:pt x="5907299" y="2376197"/>
                  <a:pt x="6644305" y="1695196"/>
                  <a:pt x="7540368" y="1695196"/>
                </a:cubicBezTo>
                <a:cubicBezTo>
                  <a:pt x="8496169" y="1695196"/>
                  <a:pt x="9270998" y="2470024"/>
                  <a:pt x="9270998" y="3425825"/>
                </a:cubicBezTo>
                <a:cubicBezTo>
                  <a:pt x="9270998" y="4321889"/>
                  <a:pt x="8589996" y="5058895"/>
                  <a:pt x="7717315" y="5147520"/>
                </a:cubicBezTo>
                <a:lnTo>
                  <a:pt x="7572828" y="5154816"/>
                </a:lnTo>
                <a:lnTo>
                  <a:pt x="7706092" y="5161126"/>
                </a:lnTo>
                <a:cubicBezTo>
                  <a:pt x="8524216" y="5238996"/>
                  <a:pt x="9175969" y="5887474"/>
                  <a:pt x="9258903" y="6704111"/>
                </a:cubicBezTo>
                <a:lnTo>
                  <a:pt x="9266674" y="6857999"/>
                </a:lnTo>
                <a:lnTo>
                  <a:pt x="5814062" y="6857999"/>
                </a:lnTo>
                <a:lnTo>
                  <a:pt x="5821833" y="6704111"/>
                </a:lnTo>
                <a:cubicBezTo>
                  <a:pt x="5904767" y="5887474"/>
                  <a:pt x="6556521" y="5238996"/>
                  <a:pt x="7374644" y="5161126"/>
                </a:cubicBezTo>
                <a:lnTo>
                  <a:pt x="7506830" y="5154867"/>
                </a:lnTo>
                <a:lnTo>
                  <a:pt x="7374340" y="5148594"/>
                </a:lnTo>
                <a:cubicBezTo>
                  <a:pt x="6554712" y="5070581"/>
                  <a:pt x="5901760" y="4420911"/>
                  <a:pt x="5818673" y="3602772"/>
                </a:cubicBezTo>
                <a:lnTo>
                  <a:pt x="5811326" y="3457272"/>
                </a:lnTo>
                <a:lnTo>
                  <a:pt x="5803996" y="3602447"/>
                </a:lnTo>
                <a:cubicBezTo>
                  <a:pt x="5715533" y="4473527"/>
                  <a:pt x="4979879" y="5153279"/>
                  <a:pt x="4085461" y="5153279"/>
                </a:cubicBezTo>
                <a:cubicBezTo>
                  <a:pt x="3191042" y="5153279"/>
                  <a:pt x="2455389" y="4473527"/>
                  <a:pt x="2366926" y="3602447"/>
                </a:cubicBezTo>
                <a:lnTo>
                  <a:pt x="2358007" y="3425835"/>
                </a:lnTo>
                <a:lnTo>
                  <a:pt x="2349089" y="3602447"/>
                </a:lnTo>
                <a:cubicBezTo>
                  <a:pt x="2260626" y="4473527"/>
                  <a:pt x="1524973" y="5153279"/>
                  <a:pt x="630554" y="5153279"/>
                </a:cubicBezTo>
                <a:cubicBezTo>
                  <a:pt x="451670" y="5153279"/>
                  <a:pt x="279137" y="5126089"/>
                  <a:pt x="116862" y="5075616"/>
                </a:cubicBezTo>
                <a:lnTo>
                  <a:pt x="1" y="5032845"/>
                </a:lnTo>
                <a:lnTo>
                  <a:pt x="1" y="1818807"/>
                </a:lnTo>
                <a:lnTo>
                  <a:pt x="116862" y="1776035"/>
                </a:lnTo>
                <a:cubicBezTo>
                  <a:pt x="279137" y="1725562"/>
                  <a:pt x="451670" y="1698372"/>
                  <a:pt x="630554" y="1698372"/>
                </a:cubicBezTo>
                <a:cubicBezTo>
                  <a:pt x="1524973" y="1698372"/>
                  <a:pt x="2260626" y="2378124"/>
                  <a:pt x="2349089" y="3249203"/>
                </a:cubicBezTo>
                <a:lnTo>
                  <a:pt x="2358007" y="3425816"/>
                </a:lnTo>
                <a:lnTo>
                  <a:pt x="2366926" y="3249203"/>
                </a:lnTo>
                <a:cubicBezTo>
                  <a:pt x="2449490" y="2436196"/>
                  <a:pt x="3095831" y="1789856"/>
                  <a:pt x="3908838" y="1707290"/>
                </a:cubicBezTo>
                <a:lnTo>
                  <a:pt x="4085460" y="1698372"/>
                </a:lnTo>
                <a:lnTo>
                  <a:pt x="3919738" y="1690525"/>
                </a:lnTo>
                <a:cubicBezTo>
                  <a:pt x="3101614" y="1612655"/>
                  <a:pt x="2449861" y="964177"/>
                  <a:pt x="2366927" y="147540"/>
                </a:cubicBezTo>
                <a:close/>
                <a:moveTo>
                  <a:pt x="1" y="0"/>
                </a:moveTo>
                <a:lnTo>
                  <a:pt x="2356540" y="0"/>
                </a:lnTo>
                <a:lnTo>
                  <a:pt x="2349088" y="147540"/>
                </a:lnTo>
                <a:cubicBezTo>
                  <a:pt x="2260627" y="1018619"/>
                  <a:pt x="1524973" y="1698372"/>
                  <a:pt x="630554" y="1698372"/>
                </a:cubicBezTo>
                <a:cubicBezTo>
                  <a:pt x="451670" y="1698372"/>
                  <a:pt x="279137" y="1671182"/>
                  <a:pt x="116862" y="1620709"/>
                </a:cubicBezTo>
                <a:lnTo>
                  <a:pt x="1" y="1577937"/>
                </a:lnTo>
                <a:close/>
              </a:path>
            </a:pathLst>
          </a:custGeom>
          <a:solidFill>
            <a:schemeClr val="bg1">
              <a:lumMod val="75000"/>
            </a:schemeClr>
          </a:solidFill>
        </p:spPr>
        <p:txBody>
          <a:bodyPr wrap="square" anchor="ctr">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6" name="Text Placeholder 20">
            <a:extLst>
              <a:ext uri="{FF2B5EF4-FFF2-40B4-BE49-F238E27FC236}">
                <a16:creationId xmlns:a16="http://schemas.microsoft.com/office/drawing/2014/main" id="{07927128-8048-8223-563D-0F4A7F0E9E47}"/>
              </a:ext>
            </a:extLst>
          </p:cNvPr>
          <p:cNvSpPr>
            <a:spLocks noGrp="1"/>
          </p:cNvSpPr>
          <p:nvPr>
            <p:ph type="body" sz="quarter" idx="14"/>
          </p:nvPr>
        </p:nvSpPr>
        <p:spPr>
          <a:xfrm>
            <a:off x="0" y="0"/>
            <a:ext cx="8147304" cy="6858000"/>
          </a:xfrm>
          <a:gradFill flip="none" rotWithShape="1">
            <a:gsLst>
              <a:gs pos="0">
                <a:srgbClr val="1A0503">
                  <a:alpha val="93000"/>
                </a:srgbClr>
              </a:gs>
              <a:gs pos="100000">
                <a:schemeClr val="accent5">
                  <a:alpha val="0"/>
                </a:schemeClr>
              </a:gs>
              <a:gs pos="49000">
                <a:srgbClr val="451409">
                  <a:alpha val="4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5" name="Text Placeholder 10">
            <a:extLst>
              <a:ext uri="{FF2B5EF4-FFF2-40B4-BE49-F238E27FC236}">
                <a16:creationId xmlns:a16="http://schemas.microsoft.com/office/drawing/2014/main" id="{7C01B3A5-92A1-6E9E-1EF8-3459ED7ACD09}"/>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 name="Text Placeholder 12">
            <a:extLst>
              <a:ext uri="{FF2B5EF4-FFF2-40B4-BE49-F238E27FC236}">
                <a16:creationId xmlns:a16="http://schemas.microsoft.com/office/drawing/2014/main" id="{FB8A018C-11D9-C861-4E17-F7D86FD788D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Text Placeholder 14">
            <a:extLst>
              <a:ext uri="{FF2B5EF4-FFF2-40B4-BE49-F238E27FC236}">
                <a16:creationId xmlns:a16="http://schemas.microsoft.com/office/drawing/2014/main" id="{71B69EE6-A9EA-97FB-D157-3573B899BC30}"/>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33402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1880022"/>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4356824" y="1699055"/>
            <a:ext cx="361934" cy="361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4444225" y="1786456"/>
            <a:ext cx="187133" cy="1871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457200" y="1699055"/>
            <a:ext cx="361934" cy="36193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544601" y="1786456"/>
            <a:ext cx="187133" cy="1871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4904994"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1005370"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8804618"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4535811" y="2049576"/>
            <a:ext cx="0" cy="4084524"/>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636187" y="2049576"/>
            <a:ext cx="0" cy="4084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8435435" y="2049576"/>
            <a:ext cx="0" cy="4084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8256448" y="1699055"/>
            <a:ext cx="361934" cy="36193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8343849" y="1786456"/>
            <a:ext cx="187133" cy="1871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100537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100537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4904994"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4904994"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880872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880872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42706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914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4343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7841859"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606425" y="1676400"/>
            <a:ext cx="0" cy="208748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4035425" y="1676400"/>
            <a:ext cx="0" cy="208748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7534063" y="1676400"/>
            <a:ext cx="0" cy="208748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2357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5786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9285495"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2050061" y="4046613"/>
            <a:ext cx="0" cy="208748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5479061" y="4046613"/>
            <a:ext cx="0" cy="208748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8977699" y="4046613"/>
            <a:ext cx="0" cy="208748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3905251"/>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457200" y="3754375"/>
            <a:ext cx="301752" cy="301752"/>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3886200" y="3754375"/>
            <a:ext cx="301752" cy="301752"/>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1900836" y="3754375"/>
            <a:ext cx="301752" cy="301752"/>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5329836" y="3754375"/>
            <a:ext cx="301752" cy="301752"/>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8828474" y="3754375"/>
            <a:ext cx="301752" cy="301752"/>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7383187" y="3754375"/>
            <a:ext cx="301752" cy="301752"/>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915728"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915728"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4343221"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4343221"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7841859"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7841859"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2357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2357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5786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5786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9285495"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9285495"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29081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7181782" y="1676622"/>
            <a:ext cx="4553018" cy="744252"/>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3528440" y="1676622"/>
            <a:ext cx="4259435" cy="744252"/>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1676622"/>
            <a:ext cx="3962446" cy="744252"/>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678866"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4484944"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8291021" y="2397024"/>
            <a:ext cx="0" cy="3737076"/>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1105344"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4911422"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8717499"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1105343"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452476"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1105344"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4911422"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8717499"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4911421"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8717498"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4258554"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8064631" y="1822358"/>
            <a:ext cx="448056" cy="448056"/>
          </a:xfrm>
          <a:prstGeom prst="ellipse">
            <a:avLst/>
          </a:prstGeom>
          <a:solidFill>
            <a:schemeClr val="bg1"/>
          </a:solidFill>
        </p:spPr>
        <p:txBody>
          <a:bodyPr anchor="ctr"/>
          <a:lstStyle>
            <a:lvl1pPr algn="ctr">
              <a:defRPr sz="18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1105344"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4911422"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8717499"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179955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7181782" y="1516887"/>
            <a:ext cx="4553018" cy="553349"/>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3528440" y="1516887"/>
            <a:ext cx="4259435" cy="553349"/>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1516887"/>
            <a:ext cx="3962446" cy="553349"/>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642290" y="2030097"/>
            <a:ext cx="0" cy="166560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4521520" y="2030097"/>
            <a:ext cx="0" cy="1665604"/>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8254445" y="2030097"/>
            <a:ext cx="0" cy="1665604"/>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1032191"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4838269"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8644346"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1032191"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463649" y="1612012"/>
            <a:ext cx="356616" cy="356616"/>
          </a:xfrm>
          <a:prstGeom prst="ellipse">
            <a:avLst/>
          </a:prstGeom>
          <a:solidFill>
            <a:schemeClr val="bg1"/>
          </a:solidFill>
        </p:spPr>
        <p:txBody>
          <a:bodyPr anchor="ctr"/>
          <a:lstStyle>
            <a:lvl1pPr algn="ctr">
              <a:defRPr sz="1600" b="1">
                <a:solidFill>
                  <a:srgbClr val="3C0C78"/>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1032191"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1032191"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4838269"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4838269"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8644346"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8644346"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4342879" y="1612012"/>
            <a:ext cx="356616" cy="356616"/>
          </a:xfrm>
          <a:prstGeom prst="ellipse">
            <a:avLst/>
          </a:prstGeom>
          <a:solidFill>
            <a:schemeClr val="bg1"/>
          </a:solidFill>
        </p:spPr>
        <p:txBody>
          <a:bodyPr anchor="ctr"/>
          <a:lstStyle>
            <a:lvl1pPr algn="ctr">
              <a:defRPr sz="1600" b="1">
                <a:solidFill>
                  <a:srgbClr val="5B11AD"/>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8075804" y="1612012"/>
            <a:ext cx="356616" cy="356616"/>
          </a:xfrm>
          <a:prstGeom prst="ellipse">
            <a:avLst/>
          </a:prstGeom>
          <a:solidFill>
            <a:schemeClr val="bg1"/>
          </a:solidFill>
        </p:spPr>
        <p:txBody>
          <a:bodyPr anchor="ctr"/>
          <a:lstStyle>
            <a:lvl1pPr algn="ctr">
              <a:defRPr sz="16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4838269"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8644346"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642290" y="4498347"/>
            <a:ext cx="0" cy="1639364"/>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4521520" y="4498347"/>
            <a:ext cx="0" cy="163936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8254445" y="4498347"/>
            <a:ext cx="0" cy="1639364"/>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7181782" y="3953079"/>
            <a:ext cx="4553018" cy="559168"/>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3578660" y="3953079"/>
            <a:ext cx="4259435" cy="559168"/>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3953079"/>
            <a:ext cx="3962446" cy="559168"/>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1032191"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4838269"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8644346"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1032191"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463649" y="4054022"/>
            <a:ext cx="356616" cy="356616"/>
          </a:xfrm>
          <a:prstGeom prst="ellipse">
            <a:avLst/>
          </a:prstGeom>
          <a:solidFill>
            <a:schemeClr val="bg1"/>
          </a:solidFill>
        </p:spPr>
        <p:txBody>
          <a:bodyPr anchor="ctr"/>
          <a:lstStyle>
            <a:lvl1pPr algn="ctr">
              <a:defRPr sz="1600" b="1">
                <a:solidFill>
                  <a:srgbClr val="00C1E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1032191"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1032191"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4838269"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4838269"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8644346"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8644346"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4342879" y="4054022"/>
            <a:ext cx="356616" cy="356616"/>
          </a:xfrm>
          <a:prstGeom prst="ellipse">
            <a:avLst/>
          </a:prstGeom>
          <a:solidFill>
            <a:schemeClr val="bg1"/>
          </a:solidFill>
        </p:spPr>
        <p:txBody>
          <a:bodyPr anchor="ctr"/>
          <a:lstStyle>
            <a:lvl1pPr algn="ctr">
              <a:defRPr sz="1600" b="1">
                <a:solidFill>
                  <a:schemeClr val="accent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8075804" y="4054022"/>
            <a:ext cx="356616" cy="356616"/>
          </a:xfrm>
          <a:prstGeom prst="ellipse">
            <a:avLst/>
          </a:prstGeom>
          <a:solidFill>
            <a:schemeClr val="bg1"/>
          </a:solidFill>
        </p:spPr>
        <p:txBody>
          <a:bodyPr anchor="ctr"/>
          <a:lstStyle>
            <a:lvl1pPr algn="ctr">
              <a:defRPr sz="1600" b="1">
                <a:solidFill>
                  <a:srgbClr val="002C3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4838269"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8644346"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779929" y="2205318"/>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8511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5933299" y="425450"/>
            <a:ext cx="6258701" cy="643255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457200" y="2407927"/>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457200" y="3147218"/>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457200" y="3886509"/>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457200" y="4625800"/>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457200" y="5365091"/>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457200" y="188854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457200" y="262783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457200" y="336712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457200" y="410641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457200" y="484570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457200" y="558499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4603750" y="1934710"/>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4603750" y="2673999"/>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4603750" y="3413288"/>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4603750" y="4152577"/>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4603750" y="4891866"/>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4603750" y="5631155"/>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6</a:t>
            </a:r>
          </a:p>
        </p:txBody>
      </p:sp>
    </p:spTree>
    <p:extLst>
      <p:ext uri="{BB962C8B-B14F-4D97-AF65-F5344CB8AC3E}">
        <p14:creationId xmlns:p14="http://schemas.microsoft.com/office/powerpoint/2010/main" val="2156887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15000">
                <a:schemeClr val="accent1">
                  <a:alpha val="85000"/>
                </a:schemeClr>
              </a:gs>
              <a:gs pos="100000">
                <a:schemeClr val="accent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9605AF1B-F9D2-8009-C5DF-9DEB5E7C260F}"/>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Tree>
    <p:extLst>
      <p:ext uri="{BB962C8B-B14F-4D97-AF65-F5344CB8AC3E}">
        <p14:creationId xmlns:p14="http://schemas.microsoft.com/office/powerpoint/2010/main" val="3941902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 name="TextBox 5">
            <a:extLst>
              <a:ext uri="{FF2B5EF4-FFF2-40B4-BE49-F238E27FC236}">
                <a16:creationId xmlns:a16="http://schemas.microsoft.com/office/drawing/2014/main" id="{B0153C68-7D3C-46FE-9864-B0ADD1848AA8}"/>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93077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 name="TextBox 7">
            <a:extLst>
              <a:ext uri="{FF2B5EF4-FFF2-40B4-BE49-F238E27FC236}">
                <a16:creationId xmlns:a16="http://schemas.microsoft.com/office/drawing/2014/main" id="{BBC486A4-E382-C73E-8369-1B8F70A10B09}"/>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2640999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Slide 2 (Violet)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788A-B2A5-929D-21EA-5EBBE35C55AE}"/>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377948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A7AFD-E721-FD99-448F-A0D733F5145B}"/>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90511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Aqu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165C0-BE8A-2E7C-3E2D-0E900C5173AE}"/>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11" name="Picture Placeholder 10">
            <a:extLst>
              <a:ext uri="{FF2B5EF4-FFF2-40B4-BE49-F238E27FC236}">
                <a16:creationId xmlns:a16="http://schemas.microsoft.com/office/drawing/2014/main" id="{E491169F-D3D3-9FEA-D645-62B3B15BFBF5}"/>
              </a:ext>
            </a:extLst>
          </p:cNvPr>
          <p:cNvSpPr>
            <a:spLocks noGrp="1"/>
          </p:cNvSpPr>
          <p:nvPr>
            <p:ph type="pic" sz="quarter" idx="13"/>
          </p:nvPr>
        </p:nvSpPr>
        <p:spPr>
          <a:xfrm>
            <a:off x="-1" y="0"/>
            <a:ext cx="9588500" cy="6858000"/>
          </a:xfrm>
          <a:custGeom>
            <a:avLst/>
            <a:gdLst>
              <a:gd name="connsiteX0" fmla="*/ 6906419 w 9588500"/>
              <a:gd name="connsiteY0" fmla="*/ 1500188 h 6858000"/>
              <a:gd name="connsiteX1" fmla="*/ 9588500 w 9588500"/>
              <a:gd name="connsiteY1" fmla="*/ 4180211 h 6858000"/>
              <a:gd name="connsiteX2" fmla="*/ 4226574 w 9588500"/>
              <a:gd name="connsiteY2" fmla="*/ 4180211 h 6858000"/>
              <a:gd name="connsiteX3" fmla="*/ 4225456 w 9588500"/>
              <a:gd name="connsiteY3" fmla="*/ 4179094 h 6858000"/>
              <a:gd name="connsiteX4" fmla="*/ 1542258 w 9588500"/>
              <a:gd name="connsiteY4" fmla="*/ 1500188 h 6858000"/>
              <a:gd name="connsiteX5" fmla="*/ 4223221 w 9588500"/>
              <a:gd name="connsiteY5" fmla="*/ 4179094 h 6858000"/>
              <a:gd name="connsiteX6" fmla="*/ 4222104 w 9588500"/>
              <a:gd name="connsiteY6" fmla="*/ 4180211 h 6858000"/>
              <a:gd name="connsiteX7" fmla="*/ 4224338 w 9588500"/>
              <a:gd name="connsiteY7" fmla="*/ 4180211 h 6858000"/>
              <a:gd name="connsiteX8" fmla="*/ 4226574 w 9588500"/>
              <a:gd name="connsiteY8" fmla="*/ 4180211 h 6858000"/>
              <a:gd name="connsiteX9" fmla="*/ 6906419 w 9588500"/>
              <a:gd name="connsiteY9" fmla="*/ 6858000 h 6858000"/>
              <a:gd name="connsiteX10" fmla="*/ 1542257 w 9588500"/>
              <a:gd name="connsiteY10" fmla="*/ 6858000 h 6858000"/>
              <a:gd name="connsiteX11" fmla="*/ 4222103 w 9588500"/>
              <a:gd name="connsiteY11" fmla="*/ 4180211 h 6858000"/>
              <a:gd name="connsiteX12" fmla="*/ 0 w 9588500"/>
              <a:gd name="connsiteY12" fmla="*/ 4180211 h 6858000"/>
              <a:gd name="connsiteX13" fmla="*/ 0 w 9588500"/>
              <a:gd name="connsiteY13" fmla="*/ 3041263 h 6858000"/>
              <a:gd name="connsiteX14" fmla="*/ 361516 w 9588500"/>
              <a:gd name="connsiteY14" fmla="*/ 0 h 6858000"/>
              <a:gd name="connsiteX15" fmla="*/ 2723000 w 9588500"/>
              <a:gd name="connsiteY15" fmla="*/ 0 h 6858000"/>
              <a:gd name="connsiteX16" fmla="*/ 4224339 w 9588500"/>
              <a:gd name="connsiteY16" fmla="*/ 1500187 h 6858000"/>
              <a:gd name="connsiteX17" fmla="*/ 0 w 9588500"/>
              <a:gd name="connsiteY17" fmla="*/ 1500187 h 6858000"/>
              <a:gd name="connsiteX18" fmla="*/ 0 w 9588500"/>
              <a:gd name="connsiteY18" fmla="*/ 361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8500" h="6858000">
                <a:moveTo>
                  <a:pt x="6906419" y="1500188"/>
                </a:moveTo>
                <a:lnTo>
                  <a:pt x="9588500" y="4180211"/>
                </a:lnTo>
                <a:lnTo>
                  <a:pt x="4226574" y="4180211"/>
                </a:lnTo>
                <a:lnTo>
                  <a:pt x="4225456" y="4179094"/>
                </a:lnTo>
                <a:close/>
                <a:moveTo>
                  <a:pt x="1542258" y="1500188"/>
                </a:moveTo>
                <a:lnTo>
                  <a:pt x="4223221" y="4179094"/>
                </a:lnTo>
                <a:lnTo>
                  <a:pt x="4222104" y="4180211"/>
                </a:lnTo>
                <a:lnTo>
                  <a:pt x="4224338" y="4180211"/>
                </a:lnTo>
                <a:lnTo>
                  <a:pt x="4226574" y="4180211"/>
                </a:lnTo>
                <a:lnTo>
                  <a:pt x="6906419" y="6858000"/>
                </a:lnTo>
                <a:lnTo>
                  <a:pt x="1542257" y="6858000"/>
                </a:lnTo>
                <a:lnTo>
                  <a:pt x="4222103" y="4180211"/>
                </a:lnTo>
                <a:lnTo>
                  <a:pt x="0" y="4180211"/>
                </a:lnTo>
                <a:lnTo>
                  <a:pt x="0" y="3041263"/>
                </a:lnTo>
                <a:close/>
                <a:moveTo>
                  <a:pt x="361516" y="0"/>
                </a:moveTo>
                <a:lnTo>
                  <a:pt x="2723000" y="0"/>
                </a:lnTo>
                <a:lnTo>
                  <a:pt x="4224339" y="1500187"/>
                </a:lnTo>
                <a:lnTo>
                  <a:pt x="0" y="1500187"/>
                </a:lnTo>
                <a:lnTo>
                  <a:pt x="0" y="361239"/>
                </a:lnTo>
                <a:close/>
              </a:path>
            </a:pathLst>
          </a:custGeom>
          <a:solidFill>
            <a:schemeClr val="bg1">
              <a:lumMod val="75000"/>
            </a:schemeClr>
          </a:solidFill>
        </p:spPr>
        <p:txBody>
          <a:bodyPr wrap="square">
            <a:noAutofit/>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2" name="Text Placeholder 20">
            <a:extLst>
              <a:ext uri="{FF2B5EF4-FFF2-40B4-BE49-F238E27FC236}">
                <a16:creationId xmlns:a16="http://schemas.microsoft.com/office/drawing/2014/main" id="{B58475FB-176F-6DC1-C268-2C3C3613F723}"/>
              </a:ext>
            </a:extLst>
          </p:cNvPr>
          <p:cNvSpPr>
            <a:spLocks noGrp="1"/>
          </p:cNvSpPr>
          <p:nvPr>
            <p:ph type="body" sz="quarter" idx="14"/>
          </p:nvPr>
        </p:nvSpPr>
        <p:spPr>
          <a:xfrm>
            <a:off x="0" y="0"/>
            <a:ext cx="8147304" cy="6858000"/>
          </a:xfrm>
          <a:gradFill flip="none" rotWithShape="1">
            <a:gsLst>
              <a:gs pos="53000">
                <a:srgbClr val="02202E">
                  <a:alpha val="74000"/>
                </a:srgbClr>
              </a:gs>
              <a:gs pos="0">
                <a:srgbClr val="030D19">
                  <a:alpha val="85000"/>
                </a:srgbClr>
              </a:gs>
              <a:gs pos="100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62" name="Text Placeholder 10">
            <a:extLst>
              <a:ext uri="{FF2B5EF4-FFF2-40B4-BE49-F238E27FC236}">
                <a16:creationId xmlns:a16="http://schemas.microsoft.com/office/drawing/2014/main" id="{CD50F778-38F1-6E33-16E1-15A33FCE8B56}"/>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3" name="Text Placeholder 12">
            <a:extLst>
              <a:ext uri="{FF2B5EF4-FFF2-40B4-BE49-F238E27FC236}">
                <a16:creationId xmlns:a16="http://schemas.microsoft.com/office/drawing/2014/main" id="{156E82A9-8736-8E41-2565-17E6255F816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4" name="Text Placeholder 14">
            <a:extLst>
              <a:ext uri="{FF2B5EF4-FFF2-40B4-BE49-F238E27FC236}">
                <a16:creationId xmlns:a16="http://schemas.microsoft.com/office/drawing/2014/main" id="{F75D37FB-0C35-C523-31B2-145FF93A1BC5}"/>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406990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D80D0-24AE-78CD-B96F-57B93FA35F1D}"/>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208270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2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Violet">
    <p:bg>
      <p:bgPr>
        <a:solidFill>
          <a:schemeClr val="bg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173EE-2C1F-1F11-F313-6C0328C40F35}"/>
              </a:ext>
            </a:extLst>
          </p:cNvPr>
          <p:cNvSpPr/>
          <p:nvPr userDrawn="1"/>
        </p:nvSpPr>
        <p:spPr>
          <a:xfrm>
            <a:off x="0" y="0"/>
            <a:ext cx="10755086" cy="5689600"/>
          </a:xfrm>
          <a:prstGeom prst="rect">
            <a:avLst/>
          </a:prstGeom>
          <a:gradFill flip="none" rotWithShape="1">
            <a:gsLst>
              <a:gs pos="0">
                <a:srgbClr val="100522">
                  <a:alpha val="90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0" indent="0" algn="ctr">
              <a:lnSpc>
                <a:spcPct val="100000"/>
              </a:lnSpc>
              <a:spcBef>
                <a:spcPts val="600"/>
              </a:spcBef>
              <a:buFont typeface="Arial" panose="020B0604020202020204" pitchFamily="34" charset="0"/>
              <a:buNone/>
            </a:pPr>
            <a:endParaRPr lang="en-US">
              <a:latin typeface="Aptos" panose="020B0004020202020204" pitchFamily="34"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B46D46E-539F-5571-FB0C-A7BA6D6FF5D1}"/>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18" name="Isosceles Triangle 17">
            <a:extLst>
              <a:ext uri="{FF2B5EF4-FFF2-40B4-BE49-F238E27FC236}">
                <a16:creationId xmlns:a16="http://schemas.microsoft.com/office/drawing/2014/main" id="{6A005C3D-349B-8C11-2AAB-216592AA788F}"/>
              </a:ext>
            </a:extLst>
          </p:cNvPr>
          <p:cNvSpPr>
            <a:spLocks noChangeAspect="1"/>
          </p:cNvSpPr>
          <p:nvPr userDrawn="1"/>
        </p:nvSpPr>
        <p:spPr>
          <a:xfrm>
            <a:off x="10248900" y="4911964"/>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Isosceles Triangle 18">
            <a:extLst>
              <a:ext uri="{FF2B5EF4-FFF2-40B4-BE49-F238E27FC236}">
                <a16:creationId xmlns:a16="http://schemas.microsoft.com/office/drawing/2014/main" id="{616DE058-3E4F-E216-44C8-973BC188425B}"/>
              </a:ext>
            </a:extLst>
          </p:cNvPr>
          <p:cNvSpPr>
            <a:spLocks noChangeAspect="1"/>
          </p:cNvSpPr>
          <p:nvPr userDrawn="1"/>
        </p:nvSpPr>
        <p:spPr>
          <a:xfrm>
            <a:off x="10248900" y="2965928"/>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Freeform: Shape 19">
            <a:extLst>
              <a:ext uri="{FF2B5EF4-FFF2-40B4-BE49-F238E27FC236}">
                <a16:creationId xmlns:a16="http://schemas.microsoft.com/office/drawing/2014/main" id="{1F283262-D01D-D3E9-6074-2699C440BE54}"/>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1"/>
              </a:gs>
              <a:gs pos="7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38800" cy="2468881"/>
          </a:xfrm>
        </p:spPr>
        <p:txBody>
          <a:bodyPr wrap="square"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38800" cy="307777"/>
          </a:xfrm>
        </p:spPr>
        <p:txBody>
          <a:bodyPr wrap="square"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rgbClr val="B465FF"/>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cxnSp>
        <p:nvCxnSpPr>
          <p:cNvPr id="16" name="Straight Connector 15">
            <a:extLst>
              <a:ext uri="{FF2B5EF4-FFF2-40B4-BE49-F238E27FC236}">
                <a16:creationId xmlns:a16="http://schemas.microsoft.com/office/drawing/2014/main" id="{32E486FF-16ED-13DE-A7AB-996BC6986FFF}"/>
              </a:ext>
            </a:extLst>
          </p:cNvPr>
          <p:cNvCxnSpPr>
            <a:cxnSpLocks/>
          </p:cNvCxnSpPr>
          <p:nvPr userDrawn="1"/>
        </p:nvCxnSpPr>
        <p:spPr>
          <a:xfrm>
            <a:off x="457200" y="4565794"/>
            <a:ext cx="563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2 - Aqua">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DCAB1-F97C-7F99-E595-0F2E619F2FB3}"/>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A9086639-7689-B089-8672-4A408FE89E89}"/>
              </a:ext>
            </a:extLst>
          </p:cNvPr>
          <p:cNvSpPr/>
          <p:nvPr userDrawn="1"/>
        </p:nvSpPr>
        <p:spPr>
          <a:xfrm>
            <a:off x="0" y="0"/>
            <a:ext cx="10755086" cy="5689600"/>
          </a:xfrm>
          <a:prstGeom prst="rect">
            <a:avLst/>
          </a:prstGeom>
          <a:gradFill flip="none" rotWithShape="1">
            <a:gsLst>
              <a:gs pos="9000">
                <a:srgbClr val="030D19">
                  <a:alpha val="85000"/>
                </a:srgbClr>
              </a:gs>
              <a:gs pos="77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8" name="Isosceles Triangle 7">
            <a:extLst>
              <a:ext uri="{FF2B5EF4-FFF2-40B4-BE49-F238E27FC236}">
                <a16:creationId xmlns:a16="http://schemas.microsoft.com/office/drawing/2014/main" id="{09897D66-BD4E-920E-93E8-4AAD159D34B5}"/>
              </a:ext>
            </a:extLst>
          </p:cNvPr>
          <p:cNvSpPr>
            <a:spLocks noChangeAspect="1"/>
          </p:cNvSpPr>
          <p:nvPr userDrawn="1"/>
        </p:nvSpPr>
        <p:spPr>
          <a:xfrm>
            <a:off x="10248900" y="4911964"/>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0" name="Isosceles Triangle 9">
            <a:extLst>
              <a:ext uri="{FF2B5EF4-FFF2-40B4-BE49-F238E27FC236}">
                <a16:creationId xmlns:a16="http://schemas.microsoft.com/office/drawing/2014/main" id="{AAA94D99-C7DD-F72B-CB07-490C9D048581}"/>
              </a:ext>
            </a:extLst>
          </p:cNvPr>
          <p:cNvSpPr>
            <a:spLocks noChangeAspect="1"/>
          </p:cNvSpPr>
          <p:nvPr userDrawn="1"/>
        </p:nvSpPr>
        <p:spPr>
          <a:xfrm>
            <a:off x="10248900" y="2965928"/>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FF3C4720-4688-3E15-B860-BE33211F1020}"/>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2"/>
              </a:gs>
              <a:gs pos="77000">
                <a:schemeClr val="accent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2"/>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F9AF0D07-9855-BE04-055F-099B848F36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976620"/>
            <a:ext cx="1989387" cy="594360"/>
          </a:xfrm>
          <a:prstGeom prst="rect">
            <a:avLst/>
          </a:prstGeom>
        </p:spPr>
      </p:pic>
    </p:spTree>
    <p:extLst>
      <p:ext uri="{BB962C8B-B14F-4D97-AF65-F5344CB8AC3E}">
        <p14:creationId xmlns:p14="http://schemas.microsoft.com/office/powerpoint/2010/main" val="147631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2 - Tanger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8EAC2-37C4-D57B-7536-AABCFC3A6B24}"/>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D3FB814C-C73A-079F-BCEE-60434D05922A}"/>
              </a:ext>
            </a:extLst>
          </p:cNvPr>
          <p:cNvSpPr/>
          <p:nvPr userDrawn="1"/>
        </p:nvSpPr>
        <p:spPr>
          <a:xfrm>
            <a:off x="0" y="0"/>
            <a:ext cx="11734800" cy="5689600"/>
          </a:xfrm>
          <a:prstGeom prst="rect">
            <a:avLst/>
          </a:prstGeom>
          <a:gradFill flip="none" rotWithShape="1">
            <a:gsLst>
              <a:gs pos="0">
                <a:srgbClr val="1A0503">
                  <a:alpha val="84706"/>
                </a:srgbClr>
              </a:gs>
              <a:gs pos="43000">
                <a:srgbClr val="45140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6D90D862-EF6C-FD92-53A9-24CBF824B965}"/>
              </a:ext>
            </a:extLst>
          </p:cNvPr>
          <p:cNvSpPr/>
          <p:nvPr userDrawn="1"/>
        </p:nvSpPr>
        <p:spPr>
          <a:xfrm>
            <a:off x="10109199" y="3980542"/>
            <a:ext cx="2082801" cy="2293258"/>
          </a:xfrm>
          <a:custGeom>
            <a:avLst/>
            <a:gdLst>
              <a:gd name="connsiteX0" fmla="*/ 1146629 w 2082801"/>
              <a:gd name="connsiteY0" fmla="*/ 0 h 2293258"/>
              <a:gd name="connsiteX1" fmla="*/ 2031424 w 2082801"/>
              <a:gd name="connsiteY1" fmla="*/ 417267 h 2293258"/>
              <a:gd name="connsiteX2" fmla="*/ 2082801 w 2082801"/>
              <a:gd name="connsiteY2" fmla="*/ 485972 h 2293258"/>
              <a:gd name="connsiteX3" fmla="*/ 2082801 w 2082801"/>
              <a:gd name="connsiteY3" fmla="*/ 1807286 h 2293258"/>
              <a:gd name="connsiteX4" fmla="*/ 2031424 w 2082801"/>
              <a:gd name="connsiteY4" fmla="*/ 1875992 h 2293258"/>
              <a:gd name="connsiteX5" fmla="*/ 1146629 w 2082801"/>
              <a:gd name="connsiteY5" fmla="*/ 2293258 h 2293258"/>
              <a:gd name="connsiteX6" fmla="*/ 0 w 2082801"/>
              <a:gd name="connsiteY6" fmla="*/ 1146629 h 2293258"/>
              <a:gd name="connsiteX7" fmla="*/ 1146629 w 2082801"/>
              <a:gd name="connsiteY7" fmla="*/ 0 h 22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2293258">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4"/>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25D14BE4-83AA-D81C-96C7-B0EE8159AD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5976620"/>
            <a:ext cx="1989387" cy="594360"/>
          </a:xfrm>
          <a:prstGeom prst="rect">
            <a:avLst/>
          </a:prstGeom>
        </p:spPr>
      </p:pic>
      <p:pic>
        <p:nvPicPr>
          <p:cNvPr id="22" name="Picture 21">
            <a:extLst>
              <a:ext uri="{FF2B5EF4-FFF2-40B4-BE49-F238E27FC236}">
                <a16:creationId xmlns:a16="http://schemas.microsoft.com/office/drawing/2014/main" id="{B1A6B7C6-C347-2151-8674-424942CE3C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15940" y="3980542"/>
            <a:ext cx="2291564" cy="2291564"/>
          </a:xfrm>
          <a:prstGeom prst="rect">
            <a:avLst/>
          </a:prstGeom>
        </p:spPr>
      </p:pic>
      <p:pic>
        <p:nvPicPr>
          <p:cNvPr id="25" name="Picture 24">
            <a:extLst>
              <a:ext uri="{FF2B5EF4-FFF2-40B4-BE49-F238E27FC236}">
                <a16:creationId xmlns:a16="http://schemas.microsoft.com/office/drawing/2014/main" id="{FEEE32B6-2934-281C-C1DD-6B6B8615B9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7815940" y="6273800"/>
            <a:ext cx="2291564" cy="584200"/>
          </a:xfrm>
          <a:custGeom>
            <a:avLst/>
            <a:gdLst>
              <a:gd name="connsiteX0" fmla="*/ 0 w 2291564"/>
              <a:gd name="connsiteY0" fmla="*/ 0 h 584200"/>
              <a:gd name="connsiteX1" fmla="*/ 2291564 w 2291564"/>
              <a:gd name="connsiteY1" fmla="*/ 0 h 584200"/>
              <a:gd name="connsiteX2" fmla="*/ 2291564 w 2291564"/>
              <a:gd name="connsiteY2" fmla="*/ 584200 h 584200"/>
              <a:gd name="connsiteX3" fmla="*/ 0 w 2291564"/>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2291564" h="584200">
                <a:moveTo>
                  <a:pt x="0" y="0"/>
                </a:moveTo>
                <a:lnTo>
                  <a:pt x="2291564" y="0"/>
                </a:lnTo>
                <a:lnTo>
                  <a:pt x="2291564" y="584200"/>
                </a:lnTo>
                <a:lnTo>
                  <a:pt x="0" y="584200"/>
                </a:lnTo>
                <a:close/>
              </a:path>
            </a:pathLst>
          </a:custGeom>
        </p:spPr>
      </p:pic>
      <p:pic>
        <p:nvPicPr>
          <p:cNvPr id="28" name="Picture 27">
            <a:extLst>
              <a:ext uri="{FF2B5EF4-FFF2-40B4-BE49-F238E27FC236}">
                <a16:creationId xmlns:a16="http://schemas.microsoft.com/office/drawing/2014/main" id="{73A37D4E-23E3-DA3D-888C-E82A7C7E85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0262328" y="6273800"/>
            <a:ext cx="1929672" cy="584200"/>
          </a:xfrm>
          <a:custGeom>
            <a:avLst/>
            <a:gdLst>
              <a:gd name="connsiteX0" fmla="*/ 0 w 1929672"/>
              <a:gd name="connsiteY0" fmla="*/ 0 h 584200"/>
              <a:gd name="connsiteX1" fmla="*/ 1929672 w 1929672"/>
              <a:gd name="connsiteY1" fmla="*/ 0 h 584200"/>
              <a:gd name="connsiteX2" fmla="*/ 1929672 w 1929672"/>
              <a:gd name="connsiteY2" fmla="*/ 584200 h 584200"/>
              <a:gd name="connsiteX3" fmla="*/ 0 w 1929672"/>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929672" h="584200">
                <a:moveTo>
                  <a:pt x="0" y="0"/>
                </a:moveTo>
                <a:lnTo>
                  <a:pt x="1929672" y="0"/>
                </a:lnTo>
                <a:lnTo>
                  <a:pt x="1929672" y="584200"/>
                </a:lnTo>
                <a:lnTo>
                  <a:pt x="0" y="584200"/>
                </a:lnTo>
                <a:close/>
              </a:path>
            </a:pathLst>
          </a:custGeom>
        </p:spPr>
      </p:pic>
    </p:spTree>
    <p:extLst>
      <p:ext uri="{BB962C8B-B14F-4D97-AF65-F5344CB8AC3E}">
        <p14:creationId xmlns:p14="http://schemas.microsoft.com/office/powerpoint/2010/main" val="199596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Violet)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815A4-E79C-3C07-B092-ABEBFA0D82D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04" name="Title 1"/>
          <p:cNvSpPr>
            <a:spLocks noGrp="1"/>
          </p:cNvSpPr>
          <p:nvPr>
            <p:ph type="ctrTitle" hasCustomPrompt="1"/>
          </p:nvPr>
        </p:nvSpPr>
        <p:spPr>
          <a:xfrm>
            <a:off x="457199" y="2050676"/>
            <a:ext cx="5641848"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Aparajita" panose="020B0604020202020204" pitchFamily="34" charset="0"/>
              </a:defRPr>
            </a:lvl1pPr>
          </a:lstStyle>
          <a:p>
            <a:r>
              <a:rPr lang="en-US"/>
              <a:t>Divider Slide</a:t>
            </a:r>
          </a:p>
        </p:txBody>
      </p:sp>
      <p:sp>
        <p:nvSpPr>
          <p:cNvPr id="105" name="Subtitle 2"/>
          <p:cNvSpPr>
            <a:spLocks noGrp="1"/>
          </p:cNvSpPr>
          <p:nvPr>
            <p:ph type="subTitle" idx="1" hasCustomPrompt="1"/>
          </p:nvPr>
        </p:nvSpPr>
        <p:spPr>
          <a:xfrm>
            <a:off x="457199" y="4733992"/>
            <a:ext cx="5641848"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Aparajita"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396588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qua)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EAF44-7004-5408-9FD8-5F2EB7C4340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CB2B33DA-E49A-8CAE-1627-A033716C4314}"/>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6" name="Subtitle 2">
            <a:extLst>
              <a:ext uri="{FF2B5EF4-FFF2-40B4-BE49-F238E27FC236}">
                <a16:creationId xmlns:a16="http://schemas.microsoft.com/office/drawing/2014/main" id="{F267461C-7AE8-F410-2076-EA66560C6EA5}"/>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89284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No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851DF-115D-16CB-7024-444EAC65483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7" name="Title 1">
            <a:extLst>
              <a:ext uri="{FF2B5EF4-FFF2-40B4-BE49-F238E27FC236}">
                <a16:creationId xmlns:a16="http://schemas.microsoft.com/office/drawing/2014/main" id="{AB894179-EBE6-5753-C5D0-D4380C62815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8" name="Subtitle 2">
            <a:extLst>
              <a:ext uri="{FF2B5EF4-FFF2-40B4-BE49-F238E27FC236}">
                <a16:creationId xmlns:a16="http://schemas.microsoft.com/office/drawing/2014/main" id="{106AF172-5A3F-F31F-4070-E9B800827B00}"/>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274919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1560"/>
            <a:ext cx="11277600" cy="443198"/>
          </a:xfrm>
          <a:prstGeom prst="rect">
            <a:avLst/>
          </a:prstGeom>
        </p:spPr>
        <p:txBody>
          <a:bodyPr vert="horz" lIns="0" tIns="0" rIns="0" bIns="0" rtlCol="0" anchor="t" anchorCtr="0">
            <a:sp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2293621"/>
            <a:ext cx="11277598" cy="38404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196" y="6227183"/>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 name="Straight Connector 5">
            <a:extLst>
              <a:ext uri="{FF2B5EF4-FFF2-40B4-BE49-F238E27FC236}">
                <a16:creationId xmlns:a16="http://schemas.microsoft.com/office/drawing/2014/main" id="{9A22838B-CBC2-603E-D33E-834D02C1DC85}"/>
              </a:ext>
            </a:extLst>
          </p:cNvPr>
          <p:cNvCxnSpPr>
            <a:cxnSpLocks/>
          </p:cNvCxnSpPr>
          <p:nvPr userDrawn="1"/>
        </p:nvCxnSpPr>
        <p:spPr>
          <a:xfrm>
            <a:off x="457192" y="854409"/>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4511E4-7A46-2730-6372-F55C4483B1BC}"/>
              </a:ext>
            </a:extLst>
          </p:cNvPr>
          <p:cNvSpPr txBox="1"/>
          <p:nvPr userDrawn="1"/>
        </p:nvSpPr>
        <p:spPr>
          <a:xfrm>
            <a:off x="11299062" y="309226"/>
            <a:ext cx="435742" cy="298450"/>
          </a:xfrm>
          <a:prstGeom prst="rect">
            <a:avLst/>
          </a:prstGeom>
          <a:noFill/>
        </p:spPr>
        <p:txBody>
          <a:bodyPr wrap="square" lIns="0" tIns="0" rIns="0" bIns="0" rtlCol="0" anchor="ctr" anchorCtr="0">
            <a:noAutofit/>
          </a:bodyPr>
          <a:lstStyle/>
          <a:p>
            <a:pPr algn="r"/>
            <a:fld id="{996B5273-46EB-4870-A6B0-6E7F43CBD6D0}" type="slidenum">
              <a:rPr lang="en-US" sz="10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00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5304FB4-B6F5-B09A-DA79-029E923DFB3D}"/>
              </a:ext>
            </a:extLst>
          </p:cNvPr>
          <p:cNvSpPr txBox="1"/>
          <p:nvPr userDrawn="1"/>
        </p:nvSpPr>
        <p:spPr>
          <a:xfrm>
            <a:off x="8771758" y="309226"/>
            <a:ext cx="2527304" cy="298450"/>
          </a:xfrm>
          <a:prstGeom prst="rect">
            <a:avLst/>
          </a:prstGeom>
          <a:noFill/>
        </p:spPr>
        <p:txBody>
          <a:bodyPr wrap="square" lIns="0" tIns="0" rIns="0" bIns="0" rtlCol="0" anchor="ctr" anchorCtr="0">
            <a:noAutofit/>
          </a:bodyPr>
          <a:lstStyle/>
          <a:p>
            <a:pPr marL="0" algn="r" defTabSz="457200" rtl="0" eaLnBrk="1" latinLnBrk="0" hangingPunct="1"/>
            <a:r>
              <a:rPr lang="en-US" sz="10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rPr>
              <a:t>PMI Germany Chapter </a:t>
            </a:r>
            <a:r>
              <a:rPr lang="en-US" sz="1000" kern="1200" dirty="0" err="1">
                <a:solidFill>
                  <a:schemeClr val="tx1"/>
                </a:solidFill>
                <a:latin typeface="Aptos" panose="020B0004020202020204" pitchFamily="34" charset="0"/>
                <a:ea typeface="Helvetica Neue" panose="02000503000000020004" pitchFamily="2" charset="0"/>
                <a:cs typeface="Helvetica Neue" panose="02000503000000020004" pitchFamily="2" charset="0"/>
              </a:rPr>
              <a:t>e.V.</a:t>
            </a:r>
            <a:endParaRPr lang="en-US" sz="10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18911263"/>
      </p:ext>
    </p:extLst>
  </p:cSld>
  <p:clrMap bg1="lt1" tx1="dk1" bg2="lt2" tx2="dk2" accent1="accent1" accent2="accent2" accent3="accent3" accent4="accent4" accent5="accent5" accent6="accent6" hlink="hlink" folHlink="folHlink"/>
  <p:sldLayoutIdLst>
    <p:sldLayoutId id="2147483812" r:id="rId1"/>
    <p:sldLayoutId id="2147483829" r:id="rId2"/>
    <p:sldLayoutId id="2147483854" r:id="rId3"/>
    <p:sldLayoutId id="2147483850" r:id="rId4"/>
    <p:sldLayoutId id="2147483851" r:id="rId5"/>
    <p:sldLayoutId id="2147483853" r:id="rId6"/>
    <p:sldLayoutId id="2147483824" r:id="rId7"/>
    <p:sldLayoutId id="2147483830" r:id="rId8"/>
    <p:sldLayoutId id="2147483846" r:id="rId9"/>
    <p:sldLayoutId id="2147483847" r:id="rId10"/>
    <p:sldLayoutId id="2147483848" r:id="rId11"/>
    <p:sldLayoutId id="2147483849" r:id="rId12"/>
    <p:sldLayoutId id="2147483873" r:id="rId13"/>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5722"/>
            <a:ext cx="11277600" cy="443198"/>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‹Nr.›</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1676401"/>
            <a:ext cx="11277598" cy="398721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rPr>
              <a:t>PMI Germany Chapter </a:t>
            </a:r>
            <a:r>
              <a:rPr lang="en-US" sz="900" kern="1200" dirty="0" err="1">
                <a:solidFill>
                  <a:schemeClr val="tx1"/>
                </a:solidFill>
                <a:latin typeface="Aptos" panose="020B0004020202020204" pitchFamily="34" charset="0"/>
                <a:ea typeface="Helvetica Neue" panose="02000503000000020004" pitchFamily="2" charset="0"/>
                <a:cs typeface="Helvetica Neue" panose="02000503000000020004" pitchFamily="2" charset="0"/>
              </a:rPr>
              <a:t>e.V.</a:t>
            </a:r>
            <a:endParaRPr lang="en-US" sz="9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200" y="5763021"/>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457200" y="1464338"/>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825" r:id="rId1"/>
    <p:sldLayoutId id="2147483831" r:id="rId2"/>
    <p:sldLayoutId id="2147483866" r:id="rId3"/>
    <p:sldLayoutId id="2147483867" r:id="rId4"/>
    <p:sldLayoutId id="2147483832" r:id="rId5"/>
    <p:sldLayoutId id="2147483872" r:id="rId6"/>
    <p:sldLayoutId id="2147483868" r:id="rId7"/>
    <p:sldLayoutId id="2147483869" r:id="rId8"/>
    <p:sldLayoutId id="2147483870" r:id="rId9"/>
    <p:sldLayoutId id="2147483871" r:id="rId10"/>
    <p:sldLayoutId id="2147483859" r:id="rId11"/>
    <p:sldLayoutId id="2147483855" r:id="rId12"/>
    <p:sldLayoutId id="2147483861" r:id="rId13"/>
    <p:sldLayoutId id="2147483862" r:id="rId14"/>
    <p:sldLayoutId id="2147483863" r:id="rId15"/>
    <p:sldLayoutId id="2147483865" r:id="rId16"/>
    <p:sldLayoutId id="2147483864" r:id="rId17"/>
    <p:sldLayoutId id="2147483827" r:id="rId18"/>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guide id="7" orient="horz" pos="264" userDrawn="1">
          <p15:clr>
            <a:srgbClr val="F26B43"/>
          </p15:clr>
        </p15:guide>
        <p15:guide id="8"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A91C31-F845-9143-96D1-643ABA95F822}"/>
              </a:ext>
            </a:extLst>
          </p:cNvPr>
          <p:cNvSpPr>
            <a:spLocks noGrp="1"/>
          </p:cNvSpPr>
          <p:nvPr>
            <p:ph type="body" sz="quarter" idx="4294967295"/>
          </p:nvPr>
        </p:nvSpPr>
        <p:spPr>
          <a:xfrm>
            <a:off x="0" y="253497"/>
            <a:ext cx="9336024" cy="5687568"/>
          </a:xfrm>
        </p:spPr>
        <p:txBody>
          <a:bodyPr/>
          <a:lstStyle/>
          <a:p>
            <a:r>
              <a:rPr lang="en-US" dirty="0">
                <a:latin typeface="Aptos" panose="020B0004020202020204" pitchFamily="34" charset="0"/>
              </a:rPr>
              <a:t> </a:t>
            </a:r>
          </a:p>
        </p:txBody>
      </p:sp>
      <p:sp>
        <p:nvSpPr>
          <p:cNvPr id="3" name="Text Placeholder 2">
            <a:extLst>
              <a:ext uri="{FF2B5EF4-FFF2-40B4-BE49-F238E27FC236}">
                <a16:creationId xmlns:a16="http://schemas.microsoft.com/office/drawing/2014/main" id="{36858922-A6BE-D8CD-E144-18677905995A}"/>
              </a:ext>
            </a:extLst>
          </p:cNvPr>
          <p:cNvSpPr>
            <a:spLocks noGrp="1"/>
          </p:cNvSpPr>
          <p:nvPr>
            <p:ph type="body" sz="quarter" idx="10"/>
          </p:nvPr>
        </p:nvSpPr>
        <p:spPr>
          <a:xfrm>
            <a:off x="457200" y="1940754"/>
            <a:ext cx="10217426" cy="2011448"/>
          </a:xfrm>
        </p:spPr>
        <p:txBody>
          <a:bodyPr/>
          <a:lstStyle/>
          <a:p>
            <a:r>
              <a:rPr lang="en-US" sz="4400" b="1" dirty="0"/>
              <a:t>PMI Germany Chapter </a:t>
            </a:r>
            <a:r>
              <a:rPr lang="en-US" sz="4400" b="1" dirty="0" err="1"/>
              <a:t>e.V.</a:t>
            </a:r>
            <a:endParaRPr lang="en-US" sz="4400" b="1" dirty="0"/>
          </a:p>
          <a:p>
            <a:endParaRPr lang="en-US" sz="3600" b="1" dirty="0"/>
          </a:p>
          <a:p>
            <a:r>
              <a:rPr lang="en-US" sz="3600" b="1" dirty="0" err="1"/>
              <a:t>Bewerbung</a:t>
            </a:r>
            <a:r>
              <a:rPr lang="en-US" sz="3600" b="1" dirty="0"/>
              <a:t> für das </a:t>
            </a:r>
            <a:r>
              <a:rPr lang="en-US" sz="3600" b="1" dirty="0" err="1"/>
              <a:t>Vorstandsamt</a:t>
            </a:r>
            <a:br>
              <a:rPr lang="en-US" sz="3600" b="1" dirty="0"/>
            </a:br>
            <a:r>
              <a:rPr lang="en-US" sz="1000" b="1" dirty="0"/>
              <a:t>x</a:t>
            </a:r>
          </a:p>
          <a:p>
            <a:r>
              <a:rPr lang="en-US" sz="3600" b="1" dirty="0">
                <a:highlight>
                  <a:srgbClr val="FFFF00"/>
                </a:highlight>
                <a:latin typeface="Aptos"/>
              </a:rPr>
              <a:t>(Titel des Amts</a:t>
            </a:r>
            <a:r>
              <a:rPr lang="en-US" sz="3600" dirty="0">
                <a:highlight>
                  <a:srgbClr val="FFFF00"/>
                </a:highlight>
                <a:latin typeface="Aptos"/>
              </a:rPr>
              <a:t>, </a:t>
            </a:r>
            <a:r>
              <a:rPr lang="en-US" sz="3600" dirty="0" err="1">
                <a:highlight>
                  <a:srgbClr val="FFFF00"/>
                </a:highlight>
                <a:latin typeface="Aptos"/>
              </a:rPr>
              <a:t>ggf</a:t>
            </a:r>
            <a:r>
              <a:rPr lang="en-US" sz="3600" dirty="0">
                <a:highlight>
                  <a:srgbClr val="FFFF00"/>
                </a:highlight>
                <a:latin typeface="Aptos"/>
              </a:rPr>
              <a:t> Option #)</a:t>
            </a:r>
          </a:p>
        </p:txBody>
      </p:sp>
      <p:sp>
        <p:nvSpPr>
          <p:cNvPr id="4" name="Text Placeholder 3">
            <a:extLst>
              <a:ext uri="{FF2B5EF4-FFF2-40B4-BE49-F238E27FC236}">
                <a16:creationId xmlns:a16="http://schemas.microsoft.com/office/drawing/2014/main" id="{C7295FA9-6C17-D1EC-0009-0C4FA33818BD}"/>
              </a:ext>
            </a:extLst>
          </p:cNvPr>
          <p:cNvSpPr>
            <a:spLocks noGrp="1"/>
          </p:cNvSpPr>
          <p:nvPr>
            <p:ph type="body" sz="quarter" idx="11"/>
          </p:nvPr>
        </p:nvSpPr>
        <p:spPr>
          <a:xfrm>
            <a:off x="457200" y="4792745"/>
            <a:ext cx="5638800" cy="307777"/>
          </a:xfrm>
        </p:spPr>
        <p:txBody>
          <a:bodyPr/>
          <a:lstStyle/>
          <a:p>
            <a:r>
              <a:rPr lang="en-US" dirty="0" err="1"/>
              <a:t>Vor</a:t>
            </a:r>
            <a:r>
              <a:rPr lang="en-US" dirty="0"/>
              <a:t>- und </a:t>
            </a:r>
            <a:r>
              <a:rPr lang="en-US" dirty="0" err="1"/>
              <a:t>Zuname</a:t>
            </a:r>
            <a:r>
              <a:rPr lang="en-US" dirty="0"/>
              <a:t>: </a:t>
            </a:r>
            <a:r>
              <a:rPr lang="en-US" dirty="0">
                <a:highlight>
                  <a:srgbClr val="FFFF00"/>
                </a:highlight>
              </a:rPr>
              <a:t>…..</a:t>
            </a:r>
            <a:r>
              <a:rPr lang="en-US" dirty="0" err="1">
                <a:highlight>
                  <a:srgbClr val="FFFF00"/>
                </a:highlight>
              </a:rPr>
              <a:t>Deine</a:t>
            </a:r>
            <a:r>
              <a:rPr lang="en-US" dirty="0">
                <a:highlight>
                  <a:srgbClr val="FFFF00"/>
                </a:highlight>
              </a:rPr>
              <a:t> </a:t>
            </a:r>
            <a:r>
              <a:rPr lang="en-US" dirty="0" err="1">
                <a:highlight>
                  <a:srgbClr val="FFFF00"/>
                </a:highlight>
              </a:rPr>
              <a:t>Daten</a:t>
            </a:r>
            <a:r>
              <a:rPr lang="en-US" dirty="0">
                <a:highlight>
                  <a:srgbClr val="FFFF00"/>
                </a:highlight>
              </a:rPr>
              <a:t>…..</a:t>
            </a:r>
          </a:p>
        </p:txBody>
      </p:sp>
      <p:sp>
        <p:nvSpPr>
          <p:cNvPr id="5" name="Text Placeholder 4">
            <a:extLst>
              <a:ext uri="{FF2B5EF4-FFF2-40B4-BE49-F238E27FC236}">
                <a16:creationId xmlns:a16="http://schemas.microsoft.com/office/drawing/2014/main" id="{623AE32B-8BEF-129B-944B-93C35DA9A7E0}"/>
              </a:ext>
            </a:extLst>
          </p:cNvPr>
          <p:cNvSpPr>
            <a:spLocks noGrp="1"/>
          </p:cNvSpPr>
          <p:nvPr>
            <p:ph type="body" sz="quarter" idx="12"/>
          </p:nvPr>
        </p:nvSpPr>
        <p:spPr/>
        <p:txBody>
          <a:bodyPr/>
          <a:lstStyle/>
          <a:p>
            <a:r>
              <a:rPr lang="en-US" dirty="0" err="1">
                <a:latin typeface="Aptos"/>
              </a:rPr>
              <a:t>Januar</a:t>
            </a:r>
            <a:r>
              <a:rPr lang="en-US" dirty="0">
                <a:latin typeface="Aptos"/>
              </a:rPr>
              <a:t> 2026</a:t>
            </a:r>
            <a:endParaRPr lang="en-US" dirty="0"/>
          </a:p>
        </p:txBody>
      </p:sp>
      <p:sp>
        <p:nvSpPr>
          <p:cNvPr id="8" name="TextBox 7">
            <a:extLst>
              <a:ext uri="{FF2B5EF4-FFF2-40B4-BE49-F238E27FC236}">
                <a16:creationId xmlns:a16="http://schemas.microsoft.com/office/drawing/2014/main" id="{C992CCE5-C0B0-3585-79DD-6AE7BBE1F451}"/>
              </a:ext>
            </a:extLst>
          </p:cNvPr>
          <p:cNvSpPr txBox="1"/>
          <p:nvPr/>
        </p:nvSpPr>
        <p:spPr>
          <a:xfrm>
            <a:off x="8917663" y="190123"/>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7" name="Rectangle 6">
            <a:extLst>
              <a:ext uri="{FF2B5EF4-FFF2-40B4-BE49-F238E27FC236}">
                <a16:creationId xmlns:a16="http://schemas.microsoft.com/office/drawing/2014/main" id="{43FD6221-6C96-F544-0FE7-73ADBBDA6B2F}"/>
              </a:ext>
            </a:extLst>
          </p:cNvPr>
          <p:cNvSpPr/>
          <p:nvPr/>
        </p:nvSpPr>
        <p:spPr>
          <a:xfrm>
            <a:off x="457200" y="5941065"/>
            <a:ext cx="2006390" cy="663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logo here</a:t>
            </a:r>
          </a:p>
        </p:txBody>
      </p:sp>
      <p:pic>
        <p:nvPicPr>
          <p:cNvPr id="11" name="Grafik 10" descr="Ein Bild, das Text, Schrift, Grafiken, Grafikdesign enthält.&#10;&#10;Automatisch generierte Beschreibung">
            <a:extLst>
              <a:ext uri="{FF2B5EF4-FFF2-40B4-BE49-F238E27FC236}">
                <a16:creationId xmlns:a16="http://schemas.microsoft.com/office/drawing/2014/main" id="{3FAC7285-A2D7-C1B5-7572-89D1FF793E2E}"/>
              </a:ext>
            </a:extLst>
          </p:cNvPr>
          <p:cNvPicPr>
            <a:picLocks noChangeAspect="1"/>
          </p:cNvPicPr>
          <p:nvPr/>
        </p:nvPicPr>
        <p:blipFill>
          <a:blip r:embed="rId3"/>
          <a:stretch>
            <a:fillRect/>
          </a:stretch>
        </p:blipFill>
        <p:spPr>
          <a:xfrm>
            <a:off x="450044" y="5842003"/>
            <a:ext cx="2013546" cy="762500"/>
          </a:xfrm>
          <a:prstGeom prst="rect">
            <a:avLst/>
          </a:prstGeom>
        </p:spPr>
      </p:pic>
      <p:sp>
        <p:nvSpPr>
          <p:cNvPr id="9" name="Abgerundetes Rechteck 4">
            <a:extLst>
              <a:ext uri="{FF2B5EF4-FFF2-40B4-BE49-F238E27FC236}">
                <a16:creationId xmlns:a16="http://schemas.microsoft.com/office/drawing/2014/main" id="{D18C8684-0CB3-6E16-0DF5-D607D2CE7BD9}"/>
              </a:ext>
            </a:extLst>
          </p:cNvPr>
          <p:cNvSpPr/>
          <p:nvPr/>
        </p:nvSpPr>
        <p:spPr>
          <a:xfrm>
            <a:off x="457199" y="4517586"/>
            <a:ext cx="11277600" cy="12258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dirty="0">
                <a:solidFill>
                  <a:srgbClr val="0070C0"/>
                </a:solidFill>
                <a:latin typeface="Arial"/>
                <a:cs typeface="Arial"/>
              </a:rPr>
              <a:t>Falls die Bereitschaft besteht, für weitere Vorstandsämter zu kandidieren, bitte die Datei duplizieren und entsprechend ausfüllen bzw. anpassen. Auf der Titelseite dann die Reihenfolge der Optionen angeben, also #1, #2 etc. Die Reihenfolge ist und bleibt vertraulich und ist nur dem Nominierungskomitee bekannt. Nach der Entscheidung, für welches Amt der Bewerber / die Bewerberin letztlich kandidiert, wird nur der entsprechende Foliensatz veröffentlicht. Alle ausgeschriebenen Vorstandsämter haben eine Laufzeit von drei Jahren. </a:t>
            </a:r>
          </a:p>
          <a:p>
            <a:pPr>
              <a:spcAft>
                <a:spcPct val="0"/>
              </a:spcAft>
              <a:defRPr/>
            </a:pPr>
            <a:r>
              <a:rPr lang="de-DE" sz="1100" i="1" dirty="0">
                <a:solidFill>
                  <a:srgbClr val="0070C0"/>
                </a:solidFill>
                <a:latin typeface="Arial"/>
                <a:cs typeface="Arial"/>
              </a:rPr>
              <a:t>Diesen Hinweis nach Kenntnisnahme löschen.</a:t>
            </a:r>
            <a:endParaRPr lang="de-DE" sz="11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6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8DB2B7-8F1D-11CE-1287-E4850FF33007}"/>
              </a:ext>
            </a:extLst>
          </p:cNvPr>
          <p:cNvSpPr>
            <a:spLocks noGrp="1"/>
          </p:cNvSpPr>
          <p:nvPr>
            <p:ph sz="quarter" idx="10"/>
          </p:nvPr>
        </p:nvSpPr>
        <p:spPr>
          <a:xfrm>
            <a:off x="457200" y="1676401"/>
            <a:ext cx="11277600" cy="4585251"/>
          </a:xfrm>
          <a:noFill/>
          <a:ln>
            <a:noFill/>
          </a:ln>
        </p:spPr>
        <p:txBody>
          <a:bodyPr vert="horz" lIns="0" tIns="0" rIns="0" bIns="0" rtlCol="0" anchor="t">
            <a:normAutofit fontScale="62500" lnSpcReduction="20000"/>
          </a:bodyPr>
          <a:lstStyle/>
          <a:p>
            <a:pPr>
              <a:lnSpc>
                <a:spcPct val="120000"/>
              </a:lnSpc>
            </a:pPr>
            <a:r>
              <a:rPr lang="de-DE" dirty="0">
                <a:latin typeface="Aptos"/>
              </a:rPr>
              <a:t>Nach Paragraph 11.2 der Vereinsordnung des PMI Germany </a:t>
            </a:r>
            <a:r>
              <a:rPr lang="de-DE" dirty="0" err="1">
                <a:latin typeface="Aptos"/>
              </a:rPr>
              <a:t>Chapters</a:t>
            </a:r>
            <a:r>
              <a:rPr lang="de-DE" dirty="0">
                <a:latin typeface="Aptos"/>
              </a:rPr>
              <a:t> sind durch die über 4.800 Mitglieder (Stand Ende 2025) im März 2026 fünf Vorstandsmitglieder (VP Finanzen, VP Mitglieder, VP Region Zentral, VP Region Ost und VP </a:t>
            </a:r>
            <a:r>
              <a:rPr lang="de-DE" dirty="0" err="1">
                <a:latin typeface="Aptos"/>
              </a:rPr>
              <a:t>Volunteering</a:t>
            </a:r>
            <a:r>
              <a:rPr lang="de-DE" dirty="0">
                <a:latin typeface="Aptos"/>
              </a:rPr>
              <a:t>) sowie ein Kassenprüfer/in für die Jahre 2026 und 2027 neu bzw. wieder zu wählen. Alle ausgeschriebenen Vorstandsämter haben eine Laufzeit von 3 Jahren. </a:t>
            </a:r>
            <a:br>
              <a:rPr lang="de-DE" dirty="0"/>
            </a:br>
            <a:endParaRPr lang="de-DE" dirty="0"/>
          </a:p>
          <a:p>
            <a:pPr>
              <a:lnSpc>
                <a:spcPct val="120000"/>
              </a:lnSpc>
            </a:pPr>
            <a:r>
              <a:rPr lang="de-DE" dirty="0">
                <a:latin typeface="Aptos"/>
              </a:rPr>
              <a:t>Wer sich als Kassenprüfer/in bewirbt, trägt bitte hier nur die PMI-Mitgliedsnummer ein:  </a:t>
            </a:r>
          </a:p>
          <a:p>
            <a:pPr marL="365760" lvl="2" indent="0">
              <a:lnSpc>
                <a:spcPct val="120000"/>
              </a:lnSpc>
              <a:buNone/>
            </a:pPr>
            <a:r>
              <a:rPr lang="de-DE" sz="2400" dirty="0">
                <a:highlight>
                  <a:srgbClr val="FFFF00"/>
                </a:highlight>
                <a:latin typeface="Aptos"/>
              </a:rPr>
              <a:t>…Deine PMI Mitgliedsnummer…</a:t>
            </a:r>
            <a:r>
              <a:rPr lang="de-DE" sz="2400" dirty="0">
                <a:latin typeface="Aptos"/>
              </a:rPr>
              <a:t>     </a:t>
            </a:r>
          </a:p>
          <a:p>
            <a:pPr marL="0" lvl="1" indent="0">
              <a:lnSpc>
                <a:spcPct val="120000"/>
              </a:lnSpc>
              <a:buNone/>
            </a:pPr>
            <a:r>
              <a:rPr lang="de-DE" dirty="0"/>
              <a:t>Weitere Angaben sind dann nicht notwendig.</a:t>
            </a:r>
          </a:p>
          <a:p>
            <a:pPr>
              <a:lnSpc>
                <a:spcPct val="120000"/>
              </a:lnSpc>
            </a:pPr>
            <a:br>
              <a:rPr lang="de-DE" dirty="0"/>
            </a:br>
            <a:r>
              <a:rPr lang="de-DE" dirty="0"/>
              <a:t>Wenn Du Dich für ein Vorstandsamt bewirbst, fülle bitte die nachfolgenden PowerPoint-Seiten aussagekräftig aus. Wenn Du auf der nachfolgenden Folie 3 mehrere Vorstandspositionen markierst, bitten wir Dich, die Folien 4, 5, 6 und 7 nur für Deine erste, gewünschte Vorstandsposition auszufüllen.</a:t>
            </a:r>
          </a:p>
          <a:p>
            <a:pPr>
              <a:lnSpc>
                <a:spcPct val="120000"/>
              </a:lnSpc>
            </a:pPr>
            <a:endParaRPr lang="de-DE" dirty="0"/>
          </a:p>
          <a:p>
            <a:pPr>
              <a:lnSpc>
                <a:spcPct val="120000"/>
              </a:lnSpc>
            </a:pPr>
            <a:r>
              <a:rPr lang="de-DE" dirty="0"/>
              <a:t>Bitte sende die ausgefüllten Folien an folgende E-Mail: </a:t>
            </a:r>
            <a:r>
              <a:rPr lang="de-DE" b="1" dirty="0"/>
              <a:t>noko@pmi-gc.de</a:t>
            </a:r>
          </a:p>
          <a:p>
            <a:pPr>
              <a:lnSpc>
                <a:spcPct val="120000"/>
              </a:lnSpc>
            </a:pPr>
            <a:r>
              <a:rPr lang="de-DE" dirty="0"/>
              <a:t>Du erhältst eine Eingangsbestätigung innerhalb von 48 Stunden.</a:t>
            </a:r>
          </a:p>
          <a:p>
            <a:pPr>
              <a:lnSpc>
                <a:spcPct val="120000"/>
              </a:lnSpc>
            </a:pPr>
            <a:endParaRPr lang="de-DE" dirty="0"/>
          </a:p>
          <a:p>
            <a:pPr>
              <a:lnSpc>
                <a:spcPct val="120000"/>
              </a:lnSpc>
            </a:pPr>
            <a:r>
              <a:rPr lang="de-DE" dirty="0"/>
              <a:t>Für Deine Bereitschaft zu kandidieren, sagen wir schon jetzt vielen herzlichen Dank! </a:t>
            </a:r>
          </a:p>
          <a:p>
            <a:endParaRPr lang="de-DE" dirty="0"/>
          </a:p>
        </p:txBody>
      </p:sp>
      <p:sp>
        <p:nvSpPr>
          <p:cNvPr id="3" name="Textplatzhalter 2">
            <a:extLst>
              <a:ext uri="{FF2B5EF4-FFF2-40B4-BE49-F238E27FC236}">
                <a16:creationId xmlns:a16="http://schemas.microsoft.com/office/drawing/2014/main" id="{0D68C1E0-A864-9BB9-3A4C-8D79BA6FF283}"/>
              </a:ext>
            </a:extLst>
          </p:cNvPr>
          <p:cNvSpPr>
            <a:spLocks noGrp="1"/>
          </p:cNvSpPr>
          <p:nvPr>
            <p:ph type="body" sz="quarter" idx="12"/>
          </p:nvPr>
        </p:nvSpPr>
        <p:spPr/>
        <p:txBody>
          <a:bodyPr/>
          <a:lstStyle/>
          <a:p>
            <a:r>
              <a:rPr lang="de-DE" dirty="0"/>
              <a:t>  </a:t>
            </a:r>
          </a:p>
        </p:txBody>
      </p:sp>
      <p:sp>
        <p:nvSpPr>
          <p:cNvPr id="4" name="Titel 3">
            <a:extLst>
              <a:ext uri="{FF2B5EF4-FFF2-40B4-BE49-F238E27FC236}">
                <a16:creationId xmlns:a16="http://schemas.microsoft.com/office/drawing/2014/main" id="{2D0C709C-2BF7-C8A9-F371-2C6FB373989B}"/>
              </a:ext>
            </a:extLst>
          </p:cNvPr>
          <p:cNvSpPr>
            <a:spLocks noGrp="1"/>
          </p:cNvSpPr>
          <p:nvPr>
            <p:ph type="title"/>
          </p:nvPr>
        </p:nvSpPr>
        <p:spPr>
          <a:xfrm>
            <a:off x="457200" y="297105"/>
            <a:ext cx="11277600" cy="443198"/>
          </a:xfrm>
        </p:spPr>
        <p:txBody>
          <a:bodyPr/>
          <a:lstStyle/>
          <a:p>
            <a:r>
              <a:rPr lang="de-DE" sz="3200" dirty="0">
                <a:latin typeface="Aptos"/>
              </a:rPr>
              <a:t>Neuwahl Vorstand / </a:t>
            </a:r>
            <a:r>
              <a:rPr lang="de-DE" dirty="0">
                <a:latin typeface="Aptos"/>
              </a:rPr>
              <a:t>Kassenprüfer/innen</a:t>
            </a:r>
            <a:endParaRPr lang="de-DE" dirty="0"/>
          </a:p>
        </p:txBody>
      </p:sp>
    </p:spTree>
    <p:extLst>
      <p:ext uri="{BB962C8B-B14F-4D97-AF65-F5344CB8AC3E}">
        <p14:creationId xmlns:p14="http://schemas.microsoft.com/office/powerpoint/2010/main" val="387380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F1CEA1D-89C9-D8FC-AF43-A91513DE0B79}"/>
              </a:ext>
            </a:extLst>
          </p:cNvPr>
          <p:cNvSpPr>
            <a:spLocks noGrp="1"/>
          </p:cNvSpPr>
          <p:nvPr>
            <p:ph type="body" sz="quarter" idx="12"/>
          </p:nvPr>
        </p:nvSpPr>
        <p:spPr/>
        <p:txBody>
          <a:bodyPr/>
          <a:lstStyle/>
          <a:p>
            <a:r>
              <a:rPr lang="de-DE" dirty="0"/>
              <a:t> </a:t>
            </a:r>
          </a:p>
        </p:txBody>
      </p:sp>
      <p:sp>
        <p:nvSpPr>
          <p:cNvPr id="3" name="Titel 2">
            <a:extLst>
              <a:ext uri="{FF2B5EF4-FFF2-40B4-BE49-F238E27FC236}">
                <a16:creationId xmlns:a16="http://schemas.microsoft.com/office/drawing/2014/main" id="{8C9171EB-5596-4A39-11AD-17AAE2983611}"/>
              </a:ext>
            </a:extLst>
          </p:cNvPr>
          <p:cNvSpPr>
            <a:spLocks noGrp="1"/>
          </p:cNvSpPr>
          <p:nvPr>
            <p:ph type="title"/>
          </p:nvPr>
        </p:nvSpPr>
        <p:spPr/>
        <p:txBody>
          <a:bodyPr/>
          <a:lstStyle/>
          <a:p>
            <a:r>
              <a:rPr lang="de-DE" sz="3200" dirty="0">
                <a:latin typeface="Aptos"/>
              </a:rPr>
              <a:t>Ich bewerbe mich für </a:t>
            </a:r>
            <a:r>
              <a:rPr lang="de-DE" dirty="0">
                <a:latin typeface="Aptos"/>
              </a:rPr>
              <a:t>das</a:t>
            </a:r>
            <a:r>
              <a:rPr lang="de-DE" sz="3200" dirty="0">
                <a:latin typeface="Aptos"/>
              </a:rPr>
              <a:t> </a:t>
            </a:r>
            <a:r>
              <a:rPr lang="de-DE" dirty="0">
                <a:latin typeface="Aptos"/>
              </a:rPr>
              <a:t>folgende Amt</a:t>
            </a:r>
          </a:p>
        </p:txBody>
      </p:sp>
      <p:sp>
        <p:nvSpPr>
          <p:cNvPr id="4" name="Textplatzhalter 3">
            <a:extLst>
              <a:ext uri="{FF2B5EF4-FFF2-40B4-BE49-F238E27FC236}">
                <a16:creationId xmlns:a16="http://schemas.microsoft.com/office/drawing/2014/main" id="{A7E0BACE-2DD2-52E6-E542-471C1BEA6E9A}"/>
              </a:ext>
            </a:extLst>
          </p:cNvPr>
          <p:cNvSpPr>
            <a:spLocks noGrp="1"/>
          </p:cNvSpPr>
          <p:nvPr>
            <p:ph type="body" sz="quarter" idx="14"/>
          </p:nvPr>
        </p:nvSpPr>
        <p:spPr>
          <a:xfrm>
            <a:off x="457201" y="1676402"/>
            <a:ext cx="5410200" cy="3959352"/>
          </a:xfrm>
        </p:spPr>
        <p:txBody>
          <a:bodyPr vert="horz" lIns="0" tIns="0" rIns="0" bIns="0" rtlCol="0" anchor="t">
            <a:noAutofit/>
          </a:bodyPr>
          <a:lstStyle/>
          <a:p>
            <a:pPr>
              <a:lnSpc>
                <a:spcPct val="150000"/>
              </a:lnSpc>
              <a:spcBef>
                <a:spcPts val="0"/>
              </a:spcBef>
            </a:pPr>
            <a:r>
              <a:rPr lang="en-US" sz="2000" b="1" dirty="0">
                <a:latin typeface="Calibri" panose="020F0502020204030204" pitchFamily="34" charset="0"/>
                <a:cs typeface="Calibri" panose="020F0502020204030204" pitchFamily="34" charset="0"/>
              </a:rPr>
              <a:t>VORSTAND</a:t>
            </a:r>
            <a:endParaRPr lang="en-US" sz="2000" dirty="0">
              <a:latin typeface="Calibri" panose="020F0502020204030204" pitchFamily="34" charset="0"/>
              <a:cs typeface="Calibri" panose="020F0502020204030204" pitchFamily="34" charset="0"/>
            </a:endParaRPr>
          </a:p>
          <a:p>
            <a:pPr marL="263525" indent="-263525">
              <a:lnSpc>
                <a:spcPct val="150000"/>
              </a:lnSpc>
              <a:spcBef>
                <a:spcPts val="0"/>
              </a:spcBef>
              <a:buFont typeface="Courier New" panose="02070309020205020404" pitchFamily="49" charset="0"/>
              <a:buChar char="o"/>
            </a:pPr>
            <a:r>
              <a:rPr lang="en-US" dirty="0">
                <a:latin typeface="Calibri"/>
                <a:ea typeface="Calibri"/>
                <a:cs typeface="Calibri"/>
                <a:sym typeface="Wingdings" panose="05000000000000000000" pitchFamily="2" charset="2"/>
              </a:rPr>
              <a:t>  </a:t>
            </a:r>
            <a:r>
              <a:rPr lang="en-US" dirty="0">
                <a:latin typeface="Calibri"/>
                <a:cs typeface="Calibri"/>
                <a:sym typeface="Wingdings" panose="05000000000000000000" pitchFamily="2" charset="2"/>
              </a:rPr>
              <a:t> </a:t>
            </a:r>
            <a:r>
              <a:rPr lang="en-US" sz="2000" dirty="0" err="1">
                <a:latin typeface="Calibri"/>
                <a:cs typeface="Calibri"/>
              </a:rPr>
              <a:t>Vizepräsident</a:t>
            </a:r>
            <a:r>
              <a:rPr lang="en-US" dirty="0">
                <a:latin typeface="Calibri"/>
                <a:cs typeface="Calibri"/>
              </a:rPr>
              <a:t>/</a:t>
            </a:r>
            <a:r>
              <a:rPr lang="en-US" sz="2000" dirty="0">
                <a:latin typeface="Calibri"/>
                <a:cs typeface="Calibri"/>
              </a:rPr>
              <a:t>in</a:t>
            </a:r>
            <a:r>
              <a:rPr lang="en-US" dirty="0">
                <a:latin typeface="Calibri"/>
                <a:cs typeface="Calibri"/>
              </a:rPr>
              <a:t> </a:t>
            </a:r>
            <a:r>
              <a:rPr lang="en-US" dirty="0" err="1">
                <a:latin typeface="Calibri"/>
                <a:cs typeface="Calibri"/>
              </a:rPr>
              <a:t>Finanzen</a:t>
            </a:r>
            <a:r>
              <a:rPr lang="en-US" sz="2000" dirty="0">
                <a:latin typeface="Calibri"/>
                <a:cs typeface="Calibri"/>
              </a:rPr>
              <a:t> </a:t>
            </a:r>
          </a:p>
          <a:p>
            <a:pPr marL="263525" indent="-263525">
              <a:lnSpc>
                <a:spcPct val="150000"/>
              </a:lnSpc>
              <a:spcBef>
                <a:spcPts val="0"/>
              </a:spcBef>
              <a:buFont typeface="Courier New" panose="02070309020205020404" pitchFamily="49" charset="0"/>
              <a:buChar char="o"/>
            </a:pPr>
            <a:r>
              <a:rPr lang="en-US" dirty="0">
                <a:latin typeface="Calibri"/>
                <a:ea typeface="Calibri"/>
                <a:cs typeface="Calibri"/>
                <a:sym typeface="Wingdings" panose="05000000000000000000" pitchFamily="2" charset="2"/>
              </a:rPr>
              <a:t>  </a:t>
            </a:r>
            <a:r>
              <a:rPr lang="en-US" dirty="0">
                <a:latin typeface="Calibri"/>
                <a:cs typeface="Calibri"/>
                <a:sym typeface="Wingdings" panose="05000000000000000000" pitchFamily="2" charset="2"/>
              </a:rPr>
              <a:t> </a:t>
            </a:r>
            <a:r>
              <a:rPr lang="en-US" sz="2000" dirty="0" err="1">
                <a:latin typeface="Calibri"/>
                <a:cs typeface="Calibri"/>
              </a:rPr>
              <a:t>Vizepräsident</a:t>
            </a:r>
            <a:r>
              <a:rPr lang="en-US" dirty="0">
                <a:latin typeface="Calibri"/>
                <a:cs typeface="Calibri"/>
              </a:rPr>
              <a:t>/</a:t>
            </a:r>
            <a:r>
              <a:rPr lang="en-US" sz="2000" dirty="0">
                <a:latin typeface="Calibri"/>
                <a:cs typeface="Calibri"/>
              </a:rPr>
              <a:t>in </a:t>
            </a:r>
            <a:r>
              <a:rPr lang="en-US" dirty="0" err="1">
                <a:latin typeface="Calibri"/>
                <a:cs typeface="Calibri"/>
              </a:rPr>
              <a:t>Mitglieder</a:t>
            </a:r>
            <a:endParaRPr lang="en-US" sz="2000" dirty="0" err="1">
              <a:latin typeface="Calibri"/>
              <a:cs typeface="Calibri"/>
            </a:endParaRPr>
          </a:p>
          <a:p>
            <a:pPr marL="263525" indent="-263525">
              <a:lnSpc>
                <a:spcPct val="150000"/>
              </a:lnSpc>
              <a:spcBef>
                <a:spcPts val="0"/>
              </a:spcBef>
              <a:buFont typeface="Courier New" panose="02070309020205020404" pitchFamily="49" charset="0"/>
              <a:buChar char="o"/>
            </a:pPr>
            <a:r>
              <a:rPr lang="en-US" dirty="0">
                <a:latin typeface="Calibri"/>
                <a:ea typeface="Calibri"/>
                <a:cs typeface="Calibri"/>
                <a:sym typeface="Wingdings" panose="05000000000000000000" pitchFamily="2" charset="2"/>
              </a:rPr>
              <a:t>  </a:t>
            </a:r>
            <a:r>
              <a:rPr lang="en-US" dirty="0">
                <a:latin typeface="Calibri"/>
                <a:cs typeface="Calibri"/>
                <a:sym typeface="Wingdings" panose="05000000000000000000" pitchFamily="2" charset="2"/>
              </a:rPr>
              <a:t> </a:t>
            </a:r>
            <a:r>
              <a:rPr lang="en-US" sz="2000" dirty="0" err="1">
                <a:latin typeface="Calibri"/>
                <a:cs typeface="Calibri"/>
              </a:rPr>
              <a:t>Vizepräsident</a:t>
            </a:r>
            <a:r>
              <a:rPr lang="en-US" dirty="0">
                <a:latin typeface="Calibri"/>
                <a:cs typeface="Calibri"/>
              </a:rPr>
              <a:t>/</a:t>
            </a:r>
            <a:r>
              <a:rPr lang="en-US" sz="2000" dirty="0">
                <a:latin typeface="Calibri"/>
                <a:cs typeface="Calibri"/>
              </a:rPr>
              <a:t>in </a:t>
            </a:r>
            <a:r>
              <a:rPr lang="en-US" dirty="0">
                <a:latin typeface="Calibri"/>
                <a:cs typeface="Calibri"/>
              </a:rPr>
              <a:t>Region </a:t>
            </a:r>
            <a:r>
              <a:rPr lang="en-US" dirty="0" err="1">
                <a:latin typeface="Calibri"/>
                <a:cs typeface="Calibri"/>
              </a:rPr>
              <a:t>Zentral</a:t>
            </a:r>
            <a:endParaRPr lang="en-US" sz="2000" dirty="0" err="1">
              <a:latin typeface="Calibri"/>
              <a:cs typeface="Calibri"/>
            </a:endParaRPr>
          </a:p>
          <a:p>
            <a:pPr marL="263525" indent="-263525">
              <a:lnSpc>
                <a:spcPct val="150000"/>
              </a:lnSpc>
              <a:spcBef>
                <a:spcPts val="0"/>
              </a:spcBef>
              <a:buFont typeface="Courier New" panose="02070309020205020404" pitchFamily="49" charset="0"/>
              <a:buChar char="o"/>
            </a:pPr>
            <a:r>
              <a:rPr lang="en-US" dirty="0">
                <a:latin typeface="Wingdings"/>
                <a:ea typeface="Calibri"/>
                <a:cs typeface="Calibri"/>
                <a:sym typeface="Wingdings"/>
              </a:rPr>
              <a:t></a:t>
            </a:r>
            <a:r>
              <a:rPr lang="en-US" dirty="0">
                <a:latin typeface="Calibri"/>
                <a:ea typeface="Calibri"/>
                <a:cs typeface="Calibri"/>
              </a:rPr>
              <a:t> </a:t>
            </a:r>
            <a:r>
              <a:rPr lang="en-US" dirty="0">
                <a:latin typeface="Wingdings"/>
                <a:ea typeface="Calibri"/>
                <a:cs typeface="Calibri"/>
                <a:sym typeface="Wingdings"/>
              </a:rPr>
              <a:t></a:t>
            </a:r>
            <a:r>
              <a:rPr lang="en-US" dirty="0">
                <a:latin typeface="Calibri"/>
                <a:ea typeface="Calibri"/>
                <a:cs typeface="Calibri"/>
              </a:rPr>
              <a:t> </a:t>
            </a:r>
            <a:r>
              <a:rPr lang="en-US" sz="2000" dirty="0" err="1">
                <a:latin typeface="Calibri"/>
                <a:cs typeface="Calibri"/>
              </a:rPr>
              <a:t>Vizepräsident</a:t>
            </a:r>
            <a:r>
              <a:rPr lang="en-US" dirty="0">
                <a:latin typeface="Calibri"/>
                <a:cs typeface="Calibri"/>
              </a:rPr>
              <a:t>/</a:t>
            </a:r>
            <a:r>
              <a:rPr lang="en-US" sz="2000" dirty="0">
                <a:latin typeface="Calibri"/>
                <a:cs typeface="Calibri"/>
              </a:rPr>
              <a:t>in Region </a:t>
            </a:r>
            <a:r>
              <a:rPr lang="en-US" dirty="0">
                <a:latin typeface="Calibri"/>
                <a:cs typeface="Calibri"/>
              </a:rPr>
              <a:t>Ost</a:t>
            </a:r>
            <a:endParaRPr lang="en-US" sz="2000" dirty="0">
              <a:latin typeface="Calibri"/>
              <a:cs typeface="Calibri"/>
            </a:endParaRPr>
          </a:p>
          <a:p>
            <a:pPr marL="263525" indent="-263525">
              <a:lnSpc>
                <a:spcPct val="150000"/>
              </a:lnSpc>
              <a:spcBef>
                <a:spcPts val="0"/>
              </a:spcBef>
              <a:buFont typeface="Courier New" panose="02070309020205020404" pitchFamily="49" charset="0"/>
              <a:buChar char="o"/>
            </a:pPr>
            <a:r>
              <a:rPr lang="en-US" dirty="0">
                <a:latin typeface="Wingdings"/>
                <a:cs typeface="Calibri"/>
                <a:sym typeface="Wingdings"/>
              </a:rPr>
              <a:t></a:t>
            </a:r>
            <a:r>
              <a:rPr lang="en-US" dirty="0">
                <a:latin typeface="Calibri"/>
                <a:ea typeface="Calibri"/>
                <a:cs typeface="Calibri"/>
              </a:rPr>
              <a:t> </a:t>
            </a:r>
            <a:r>
              <a:rPr lang="en-US" dirty="0">
                <a:latin typeface="Wingdings"/>
                <a:cs typeface="Calibri"/>
                <a:sym typeface="Wingdings"/>
              </a:rPr>
              <a:t></a:t>
            </a:r>
            <a:r>
              <a:rPr lang="en-US" dirty="0">
                <a:latin typeface="Calibri"/>
                <a:ea typeface="Calibri"/>
                <a:cs typeface="Calibri"/>
              </a:rPr>
              <a:t> </a:t>
            </a:r>
            <a:r>
              <a:rPr lang="en-US" dirty="0" err="1">
                <a:latin typeface="Calibri"/>
                <a:ea typeface="Calibri"/>
                <a:cs typeface="Calibri"/>
              </a:rPr>
              <a:t>Vizepräsident</a:t>
            </a:r>
            <a:r>
              <a:rPr lang="en-US" dirty="0">
                <a:latin typeface="Calibri"/>
                <a:ea typeface="Calibri"/>
                <a:cs typeface="Calibri"/>
              </a:rPr>
              <a:t>/in Volunteering</a:t>
            </a:r>
            <a:endParaRPr lang="en-US" dirty="0">
              <a:latin typeface="Calibri"/>
              <a:cs typeface="Calibri"/>
            </a:endParaRPr>
          </a:p>
          <a:p>
            <a:endParaRPr lang="de-DE" dirty="0"/>
          </a:p>
        </p:txBody>
      </p:sp>
      <p:sp>
        <p:nvSpPr>
          <p:cNvPr id="5" name="Textplatzhalter 4">
            <a:extLst>
              <a:ext uri="{FF2B5EF4-FFF2-40B4-BE49-F238E27FC236}">
                <a16:creationId xmlns:a16="http://schemas.microsoft.com/office/drawing/2014/main" id="{AB6648EB-E6C3-60AB-F82E-AB0A703ECD57}"/>
              </a:ext>
            </a:extLst>
          </p:cNvPr>
          <p:cNvSpPr>
            <a:spLocks noGrp="1"/>
          </p:cNvSpPr>
          <p:nvPr>
            <p:ph type="body" sz="quarter" idx="15"/>
          </p:nvPr>
        </p:nvSpPr>
        <p:spPr/>
        <p:txBody>
          <a:bodyPr/>
          <a:lstStyle/>
          <a:p>
            <a:pPr>
              <a:lnSpc>
                <a:spcPct val="150000"/>
              </a:lnSpc>
              <a:spcBef>
                <a:spcPts val="0"/>
              </a:spcBef>
            </a:pPr>
            <a:r>
              <a:rPr lang="en-US" sz="2000" b="1" dirty="0">
                <a:latin typeface="Calibri" panose="020F0502020204030204" pitchFamily="34" charset="0"/>
                <a:cs typeface="Calibri" panose="020F0502020204030204" pitchFamily="34" charset="0"/>
              </a:rPr>
              <a:t>KASSENPRÜFUNG</a:t>
            </a:r>
            <a:endParaRPr lang="en-US" sz="2000" dirty="0">
              <a:latin typeface="Calibri" panose="020F0502020204030204" pitchFamily="34" charset="0"/>
              <a:cs typeface="Calibri" panose="020F0502020204030204" pitchFamily="34" charset="0"/>
            </a:endParaRPr>
          </a:p>
          <a:p>
            <a:pPr marL="263525" indent="-263525">
              <a:lnSpc>
                <a:spcPct val="150000"/>
              </a:lnSpc>
              <a:spcBef>
                <a:spcPts val="0"/>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sym typeface="Wingdings" panose="05000000000000000000" pitchFamily="2" charset="2"/>
              </a:rPr>
              <a:t>  </a:t>
            </a:r>
            <a:r>
              <a:rPr lang="en-US" sz="2000" dirty="0" err="1">
                <a:latin typeface="Calibri" panose="020F0502020204030204" pitchFamily="34" charset="0"/>
                <a:cs typeface="Calibri" panose="020F0502020204030204" pitchFamily="34" charset="0"/>
              </a:rPr>
              <a:t>Kassenprüfer</a:t>
            </a:r>
            <a:r>
              <a:rPr lang="en-US"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in für 2 Jahre</a:t>
            </a:r>
          </a:p>
          <a:p>
            <a:endParaRPr lang="de-DE" dirty="0"/>
          </a:p>
        </p:txBody>
      </p:sp>
      <p:sp>
        <p:nvSpPr>
          <p:cNvPr id="6" name="Abgerundetes Rechteck 4">
            <a:extLst>
              <a:ext uri="{FF2B5EF4-FFF2-40B4-BE49-F238E27FC236}">
                <a16:creationId xmlns:a16="http://schemas.microsoft.com/office/drawing/2014/main" id="{9F95C92E-F026-C08D-181A-60237BC5F11F}"/>
              </a:ext>
            </a:extLst>
          </p:cNvPr>
          <p:cNvSpPr/>
          <p:nvPr/>
        </p:nvSpPr>
        <p:spPr>
          <a:xfrm>
            <a:off x="457199" y="4517586"/>
            <a:ext cx="11277600" cy="85129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dirty="0">
                <a:solidFill>
                  <a:srgbClr val="0070C0"/>
                </a:solidFill>
                <a:latin typeface="Arial"/>
                <a:cs typeface="Arial"/>
              </a:rPr>
              <a:t>Checkboxen entsprechend dem angestrebten Amt löschen. Falls die Bereitschaft besteht, ggf. für weitere Vorstandsämter zu kandidieren, bitte die Datei duplizieren und entsprechend ausfüllen. Alle ausgeschriebenen Vorstandsämter haben eine Laufzeit von drei Jahren. </a:t>
            </a:r>
          </a:p>
          <a:p>
            <a:pPr>
              <a:spcAft>
                <a:spcPct val="0"/>
              </a:spcAft>
              <a:defRPr/>
            </a:pPr>
            <a:r>
              <a:rPr lang="de-DE" sz="1100" i="1" dirty="0">
                <a:solidFill>
                  <a:srgbClr val="0070C0"/>
                </a:solidFill>
                <a:latin typeface="Arial"/>
                <a:cs typeface="Arial"/>
              </a:rPr>
              <a:t>Diesen Hinweis nach Kenntnisnahme löschen.</a:t>
            </a:r>
            <a:endParaRPr lang="de-DE" sz="11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81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BFA87-0D69-4FCC-638C-4703AF11D46A}"/>
              </a:ext>
            </a:extLst>
          </p:cNvPr>
          <p:cNvSpPr>
            <a:spLocks noGrp="1"/>
          </p:cNvSpPr>
          <p:nvPr>
            <p:ph type="title"/>
          </p:nvPr>
        </p:nvSpPr>
        <p:spPr/>
        <p:txBody>
          <a:bodyPr/>
          <a:lstStyle/>
          <a:p>
            <a:r>
              <a:rPr lang="de-DE" dirty="0">
                <a:latin typeface="Aptos"/>
              </a:rPr>
              <a:t>Bewerber/innen-Daten</a:t>
            </a:r>
            <a:endParaRPr lang="de-DE" dirty="0" err="1">
              <a:highlight>
                <a:srgbClr val="FFFF00"/>
              </a:highlight>
            </a:endParaRPr>
          </a:p>
        </p:txBody>
      </p:sp>
      <p:sp>
        <p:nvSpPr>
          <p:cNvPr id="3" name="Textplatzhalter 2">
            <a:extLst>
              <a:ext uri="{FF2B5EF4-FFF2-40B4-BE49-F238E27FC236}">
                <a16:creationId xmlns:a16="http://schemas.microsoft.com/office/drawing/2014/main" id="{F2256F0E-A5C6-EAA8-05A4-C79DB42B5DC8}"/>
              </a:ext>
            </a:extLst>
          </p:cNvPr>
          <p:cNvSpPr>
            <a:spLocks noGrp="1"/>
          </p:cNvSpPr>
          <p:nvPr>
            <p:ph type="body" sz="quarter" idx="12"/>
          </p:nvPr>
        </p:nvSpPr>
        <p:spPr/>
        <p:txBody>
          <a:bodyPr vert="horz" lIns="0" tIns="0" rIns="0" bIns="0" rtlCol="0" anchor="t">
            <a:spAutoFit/>
          </a:bodyPr>
          <a:lstStyle/>
          <a:p>
            <a:r>
              <a:rPr lang="de-DE" dirty="0">
                <a:latin typeface="Aptos"/>
              </a:rPr>
              <a:t> </a:t>
            </a:r>
            <a:r>
              <a:rPr lang="de-DE" dirty="0">
                <a:solidFill>
                  <a:schemeClr val="tx1"/>
                </a:solidFill>
                <a:highlight>
                  <a:srgbClr val="FFFF00"/>
                </a:highlight>
                <a:latin typeface="Aptos"/>
              </a:rPr>
              <a:t>Vorname Zuname</a:t>
            </a:r>
            <a:endParaRPr lang="de-DE" dirty="0">
              <a:solidFill>
                <a:schemeClr val="tx1"/>
              </a:solidFill>
              <a:highlight>
                <a:srgbClr val="FFFF00"/>
              </a:highlight>
            </a:endParaRPr>
          </a:p>
        </p:txBody>
      </p:sp>
      <p:graphicFrame>
        <p:nvGraphicFramePr>
          <p:cNvPr id="5" name="Tabellenplatzhalter 4">
            <a:extLst>
              <a:ext uri="{FF2B5EF4-FFF2-40B4-BE49-F238E27FC236}">
                <a16:creationId xmlns:a16="http://schemas.microsoft.com/office/drawing/2014/main" id="{16E2E738-B4AE-9ED9-813F-62EAE38BE724}"/>
              </a:ext>
            </a:extLst>
          </p:cNvPr>
          <p:cNvGraphicFramePr>
            <a:graphicFrameLocks noGrp="1"/>
          </p:cNvGraphicFramePr>
          <p:nvPr>
            <p:ph type="tbl" sz="quarter" idx="13"/>
            <p:extLst>
              <p:ext uri="{D42A27DB-BD31-4B8C-83A1-F6EECF244321}">
                <p14:modId xmlns:p14="http://schemas.microsoft.com/office/powerpoint/2010/main" val="1346695365"/>
              </p:ext>
            </p:extLst>
          </p:nvPr>
        </p:nvGraphicFramePr>
        <p:xfrm>
          <a:off x="457200" y="2159000"/>
          <a:ext cx="7861852" cy="2590800"/>
        </p:xfrm>
        <a:graphic>
          <a:graphicData uri="http://schemas.openxmlformats.org/drawingml/2006/table">
            <a:tbl>
              <a:tblPr firstRow="1" bandRow="1">
                <a:tableStyleId>{5940675A-B579-460E-94D1-54222C63F5DA}</a:tableStyleId>
              </a:tblPr>
              <a:tblGrid>
                <a:gridCol w="4383157">
                  <a:extLst>
                    <a:ext uri="{9D8B030D-6E8A-4147-A177-3AD203B41FA5}">
                      <a16:colId xmlns:a16="http://schemas.microsoft.com/office/drawing/2014/main" val="4042248734"/>
                    </a:ext>
                  </a:extLst>
                </a:gridCol>
                <a:gridCol w="3478695">
                  <a:extLst>
                    <a:ext uri="{9D8B030D-6E8A-4147-A177-3AD203B41FA5}">
                      <a16:colId xmlns:a16="http://schemas.microsoft.com/office/drawing/2014/main" val="2504534004"/>
                    </a:ext>
                  </a:extLst>
                </a:gridCol>
              </a:tblGrid>
              <a:tr h="0">
                <a:tc>
                  <a:txBody>
                    <a:bodyPr/>
                    <a:lstStyle/>
                    <a:p>
                      <a:pPr marL="0" marR="0" lvl="0" indent="0" algn="l" defTabSz="121917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de-DE" sz="1600" dirty="0"/>
                        <a:t>PMI-Mitglied seit: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433369358"/>
                  </a:ext>
                </a:extLst>
              </a:tr>
              <a:tr h="370840">
                <a:tc>
                  <a:txBody>
                    <a:bodyPr/>
                    <a:lstStyle/>
                    <a:p>
                      <a:pPr marL="0" indent="0">
                        <a:buClr>
                          <a:srgbClr val="0070C0"/>
                        </a:buClr>
                        <a:buFont typeface="Arial" panose="020B0604020202020204" pitchFamily="34" charset="0"/>
                        <a:buNone/>
                      </a:pPr>
                      <a:r>
                        <a:rPr lang="en-US" sz="1600" dirty="0"/>
                        <a:t>Chapter-</a:t>
                      </a:r>
                      <a:r>
                        <a:rPr lang="en-US" sz="1600" dirty="0" err="1"/>
                        <a:t>Mitglied</a:t>
                      </a:r>
                      <a:r>
                        <a:rPr lang="en-US" sz="1600" dirty="0"/>
                        <a:t> </a:t>
                      </a:r>
                      <a:r>
                        <a:rPr lang="en-US" sz="1600" dirty="0" err="1"/>
                        <a:t>seit</a:t>
                      </a:r>
                      <a:r>
                        <a:rPr lang="en-US" sz="1600" dirty="0"/>
                        <a: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a:p>
                  </a:txBody>
                  <a:tcPr/>
                </a:tc>
                <a:extLst>
                  <a:ext uri="{0D108BD9-81ED-4DB2-BD59-A6C34878D82A}">
                    <a16:rowId xmlns:a16="http://schemas.microsoft.com/office/drawing/2014/main" val="3628491914"/>
                  </a:ext>
                </a:extLst>
              </a:tr>
              <a:tr h="370840">
                <a:tc>
                  <a:txBody>
                    <a:bodyPr/>
                    <a:lstStyle/>
                    <a:p>
                      <a:pPr marL="0" marR="0" lvl="0" indent="0" algn="l" defTabSz="121917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de-DE" sz="1600" dirty="0"/>
                        <a:t>PMI-Zertifizierungen:</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3380745879"/>
                  </a:ext>
                </a:extLst>
              </a:tr>
              <a:tr h="370840">
                <a:tc>
                  <a:txBody>
                    <a:bodyPr/>
                    <a:lstStyle/>
                    <a:p>
                      <a:pPr marL="0" indent="0">
                        <a:buClr>
                          <a:srgbClr val="0070C0"/>
                        </a:buClr>
                        <a:buFont typeface="Arial" panose="020B0604020202020204" pitchFamily="34" charset="0"/>
                        <a:buNone/>
                      </a:pPr>
                      <a:r>
                        <a:rPr lang="de-DE" sz="1600" dirty="0"/>
                        <a:t>Erfahrung im Projektmanagement (in Jahren):</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981658562"/>
                  </a:ext>
                </a:extLst>
              </a:tr>
              <a:tr h="370840">
                <a:tc>
                  <a:txBody>
                    <a:bodyPr/>
                    <a:lstStyle/>
                    <a:p>
                      <a:pPr marL="0" indent="0">
                        <a:buClr>
                          <a:srgbClr val="0070C0"/>
                        </a:buClr>
                        <a:buFont typeface="Arial" panose="020B0604020202020204" pitchFamily="34" charset="0"/>
                        <a:buNone/>
                      </a:pPr>
                      <a:r>
                        <a:rPr lang="de-DE" sz="1600" dirty="0"/>
                        <a:t>Email:</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251763748"/>
                  </a:ext>
                </a:extLst>
              </a:tr>
              <a:tr h="370840">
                <a:tc>
                  <a:txBody>
                    <a:bodyPr/>
                    <a:lstStyle/>
                    <a:p>
                      <a:pPr marL="0" indent="0">
                        <a:buClr>
                          <a:srgbClr val="0070C0"/>
                        </a:buClr>
                        <a:buFont typeface="Arial" panose="020B0604020202020204" pitchFamily="34" charset="0"/>
                        <a:buNone/>
                      </a:pPr>
                      <a:r>
                        <a:rPr lang="de-DE" sz="1600" dirty="0"/>
                        <a:t>Wohnort: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a:p>
                  </a:txBody>
                  <a:tcPr/>
                </a:tc>
                <a:extLst>
                  <a:ext uri="{0D108BD9-81ED-4DB2-BD59-A6C34878D82A}">
                    <a16:rowId xmlns:a16="http://schemas.microsoft.com/office/drawing/2014/main" val="2626365431"/>
                  </a:ext>
                </a:extLst>
              </a:tr>
              <a:tr h="370840">
                <a:tc>
                  <a:txBody>
                    <a:bodyPr/>
                    <a:lstStyle/>
                    <a:p>
                      <a:pPr marL="0" indent="0">
                        <a:buClr>
                          <a:srgbClr val="0070C0"/>
                        </a:buClr>
                        <a:buFont typeface="Arial" panose="020B0604020202020204" pitchFamily="34" charset="0"/>
                        <a:buNone/>
                      </a:pPr>
                      <a:r>
                        <a:rPr lang="en-US" sz="1600" dirty="0" err="1"/>
                        <a:t>Ausbildung</a:t>
                      </a:r>
                      <a:r>
                        <a:rPr lang="en-US" sz="1600" dirty="0"/>
                        <a:t> / </a:t>
                      </a:r>
                      <a:r>
                        <a:rPr lang="en-US" sz="1600" dirty="0" err="1"/>
                        <a:t>Abschluss</a:t>
                      </a:r>
                      <a:r>
                        <a:rPr lang="en-US" sz="1600" dirty="0"/>
                        <a: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697073042"/>
                  </a:ext>
                </a:extLst>
              </a:tr>
            </a:tbl>
          </a:graphicData>
        </a:graphic>
      </p:graphicFrame>
      <p:sp>
        <p:nvSpPr>
          <p:cNvPr id="6" name="Rectangle 4">
            <a:extLst>
              <a:ext uri="{FF2B5EF4-FFF2-40B4-BE49-F238E27FC236}">
                <a16:creationId xmlns:a16="http://schemas.microsoft.com/office/drawing/2014/main" id="{B5427224-4A76-6E4D-3D81-BA67DFE0478C}"/>
              </a:ext>
            </a:extLst>
          </p:cNvPr>
          <p:cNvSpPr/>
          <p:nvPr/>
        </p:nvSpPr>
        <p:spPr bwMode="auto">
          <a:xfrm>
            <a:off x="9022833" y="2070126"/>
            <a:ext cx="2614440" cy="27019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chemeClr val="bg1">
                    <a:lumMod val="75000"/>
                  </a:schemeClr>
                </a:solidFill>
                <a:effectLst/>
                <a:latin typeface="Times" charset="0"/>
              </a:rPr>
              <a:t>Foto</a:t>
            </a:r>
            <a:endParaRPr kumimoji="0" lang="en-US" b="0" i="0" u="none" strike="noStrike" cap="none" normalizeH="0" baseline="0" dirty="0">
              <a:ln>
                <a:noFill/>
              </a:ln>
              <a:solidFill>
                <a:schemeClr val="bg1">
                  <a:lumMod val="75000"/>
                </a:schemeClr>
              </a:solidFill>
              <a:effectLst/>
              <a:latin typeface="Times" charset="0"/>
            </a:endParaRPr>
          </a:p>
        </p:txBody>
      </p:sp>
      <p:sp>
        <p:nvSpPr>
          <p:cNvPr id="7" name="Abgerundetes Rechteck 8">
            <a:extLst>
              <a:ext uri="{FF2B5EF4-FFF2-40B4-BE49-F238E27FC236}">
                <a16:creationId xmlns:a16="http://schemas.microsoft.com/office/drawing/2014/main" id="{682DD1AF-662E-04A3-3694-C56392371C28}"/>
              </a:ext>
            </a:extLst>
          </p:cNvPr>
          <p:cNvSpPr/>
          <p:nvPr/>
        </p:nvSpPr>
        <p:spPr>
          <a:xfrm>
            <a:off x="437323" y="5205128"/>
            <a:ext cx="11350487" cy="12258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dirty="0">
                <a:solidFill>
                  <a:srgbClr val="0070C0"/>
                </a:solidFill>
                <a:latin typeface="Arial"/>
                <a:cs typeface="Arial"/>
              </a:rPr>
              <a:t>Bitte füge ein aktuelles Foto bei, das für die Wahlausschreibung an die Mitglieder verwendet werden kann. Das Foto sollte nicht älter als 6 Monate sein.</a:t>
            </a:r>
            <a:br>
              <a:rPr lang="de-DE" sz="1100" i="1" dirty="0">
                <a:solidFill>
                  <a:srgbClr val="0070C0"/>
                </a:solidFill>
                <a:latin typeface="Arial"/>
                <a:cs typeface="Arial"/>
              </a:rPr>
            </a:br>
            <a:endParaRPr lang="de-DE" sz="1100" i="1" dirty="0">
              <a:solidFill>
                <a:srgbClr val="0070C0"/>
              </a:solidFill>
              <a:latin typeface="Arial"/>
              <a:cs typeface="Arial"/>
            </a:endParaRPr>
          </a:p>
          <a:p>
            <a:pPr fontAlgn="base">
              <a:spcAft>
                <a:spcPct val="0"/>
              </a:spcAft>
              <a:buClr>
                <a:srgbClr val="E88E20"/>
              </a:buClr>
              <a:defRPr/>
            </a:pPr>
            <a:r>
              <a:rPr lang="de-DE" sz="1100" i="1" dirty="0">
                <a:solidFill>
                  <a:srgbClr val="0070C0"/>
                </a:solidFill>
                <a:latin typeface="Arial"/>
                <a:cs typeface="Arial"/>
              </a:rPr>
              <a:t>Bitte beachten: Durch Weitergabe des Bildes erlaubst Du uns, die Veröffentlichung im Rahmen der Ausschreibung und hältst das PMI Germany Chapter e.V. von etwaigen Nutzungsansprüchen Dritter frei. </a:t>
            </a:r>
          </a:p>
          <a:p>
            <a:pPr>
              <a:spcAft>
                <a:spcPct val="0"/>
              </a:spcAft>
              <a:defRPr/>
            </a:pPr>
            <a:r>
              <a:rPr lang="de-DE" sz="1100" i="1" dirty="0">
                <a:solidFill>
                  <a:srgbClr val="0070C0"/>
                </a:solidFill>
                <a:latin typeface="Arial"/>
                <a:cs typeface="Arial"/>
              </a:rPr>
              <a:t>Diesen Hinweis nach Kenntnisnahme löschen.</a:t>
            </a:r>
          </a:p>
        </p:txBody>
      </p:sp>
    </p:spTree>
    <p:extLst>
      <p:ext uri="{BB962C8B-B14F-4D97-AF65-F5344CB8AC3E}">
        <p14:creationId xmlns:p14="http://schemas.microsoft.com/office/powerpoint/2010/main" val="106562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84B6A-5538-6A67-DB26-C6606D5E218D}"/>
              </a:ext>
            </a:extLst>
          </p:cNvPr>
          <p:cNvSpPr>
            <a:spLocks noGrp="1"/>
          </p:cNvSpPr>
          <p:nvPr>
            <p:ph type="title"/>
          </p:nvPr>
        </p:nvSpPr>
        <p:spPr/>
        <p:txBody>
          <a:bodyPr/>
          <a:lstStyle/>
          <a:p>
            <a:r>
              <a:rPr lang="de-DE" dirty="0">
                <a:latin typeface="Aptos"/>
              </a:rPr>
              <a:t>Persönliche Erklärungen zur Vorstandswahl</a:t>
            </a:r>
          </a:p>
        </p:txBody>
      </p:sp>
      <p:sp>
        <p:nvSpPr>
          <p:cNvPr id="3" name="Textplatzhalter 2">
            <a:extLst>
              <a:ext uri="{FF2B5EF4-FFF2-40B4-BE49-F238E27FC236}">
                <a16:creationId xmlns:a16="http://schemas.microsoft.com/office/drawing/2014/main" id="{D9434199-24C3-126C-9E5D-19A197F1B003}"/>
              </a:ext>
            </a:extLst>
          </p:cNvPr>
          <p:cNvSpPr>
            <a:spLocks noGrp="1"/>
          </p:cNvSpPr>
          <p:nvPr>
            <p:ph type="body" sz="quarter" idx="12"/>
          </p:nvPr>
        </p:nvSpPr>
        <p:spPr>
          <a:xfrm>
            <a:off x="457200" y="931893"/>
            <a:ext cx="11277608" cy="307777"/>
          </a:xfrm>
        </p:spPr>
        <p:txBody>
          <a:bodyPr/>
          <a:lstStyle/>
          <a:p>
            <a:r>
              <a:rPr lang="de-DE" sz="2000" dirty="0">
                <a:latin typeface="Calibri" panose="020F0502020204030204" pitchFamily="34" charset="0"/>
                <a:cs typeface="Calibri" panose="020F0502020204030204" pitchFamily="34" charset="0"/>
              </a:rPr>
              <a:t>Bitte beantworte die folgenden Fragen, abgeleitet aus Kapitel 11.3 der Vereinsordnung:</a:t>
            </a:r>
          </a:p>
        </p:txBody>
      </p:sp>
      <p:graphicFrame>
        <p:nvGraphicFramePr>
          <p:cNvPr id="4" name="Inhaltsplatzhalter 4">
            <a:extLst>
              <a:ext uri="{FF2B5EF4-FFF2-40B4-BE49-F238E27FC236}">
                <a16:creationId xmlns:a16="http://schemas.microsoft.com/office/drawing/2014/main" id="{3CE462AC-E5DD-98E4-7B7F-4C2C1ADBAE13}"/>
              </a:ext>
            </a:extLst>
          </p:cNvPr>
          <p:cNvGraphicFramePr>
            <a:graphicFrameLocks/>
          </p:cNvGraphicFramePr>
          <p:nvPr>
            <p:extLst>
              <p:ext uri="{D42A27DB-BD31-4B8C-83A1-F6EECF244321}">
                <p14:modId xmlns:p14="http://schemas.microsoft.com/office/powerpoint/2010/main" val="3646684695"/>
              </p:ext>
            </p:extLst>
          </p:nvPr>
        </p:nvGraphicFramePr>
        <p:xfrm>
          <a:off x="492021" y="1704627"/>
          <a:ext cx="5622977" cy="4221480"/>
        </p:xfrm>
        <a:graphic>
          <a:graphicData uri="http://schemas.openxmlformats.org/drawingml/2006/table">
            <a:tbl>
              <a:tblPr firstRow="1" bandRow="1">
                <a:tableStyleId>{5C22544A-7EE6-4342-B048-85BDC9FD1C3A}</a:tableStyleId>
              </a:tblPr>
              <a:tblGrid>
                <a:gridCol w="4271746">
                  <a:extLst>
                    <a:ext uri="{9D8B030D-6E8A-4147-A177-3AD203B41FA5}">
                      <a16:colId xmlns:a16="http://schemas.microsoft.com/office/drawing/2014/main" val="20000"/>
                    </a:ext>
                  </a:extLst>
                </a:gridCol>
                <a:gridCol w="689021">
                  <a:extLst>
                    <a:ext uri="{9D8B030D-6E8A-4147-A177-3AD203B41FA5}">
                      <a16:colId xmlns:a16="http://schemas.microsoft.com/office/drawing/2014/main" val="20001"/>
                    </a:ext>
                  </a:extLst>
                </a:gridCol>
                <a:gridCol w="662210">
                  <a:extLst>
                    <a:ext uri="{9D8B030D-6E8A-4147-A177-3AD203B41FA5}">
                      <a16:colId xmlns:a16="http://schemas.microsoft.com/office/drawing/2014/main" val="20002"/>
                    </a:ext>
                  </a:extLst>
                </a:gridCol>
              </a:tblGrid>
              <a:tr h="325951">
                <a:tc>
                  <a:txBody>
                    <a:bodyPr/>
                    <a:lstStyle/>
                    <a:p>
                      <a:pPr marL="0" indent="0" algn="ctr" defTabSz="914400" rtl="0" eaLnBrk="1" fontAlgn="base" latinLnBrk="0" hangingPunct="1">
                        <a:lnSpc>
                          <a:spcPct val="100000"/>
                        </a:lnSpc>
                        <a:spcBef>
                          <a:spcPts val="0"/>
                        </a:spcBef>
                        <a:spcAft>
                          <a:spcPct val="0"/>
                        </a:spcAft>
                        <a:buClr>
                          <a:srgbClr val="007AC2"/>
                        </a:buClr>
                        <a:buNone/>
                      </a:pPr>
                      <a:endParaRPr lang="de-DE" sz="1500" b="1" i="0" kern="1200" dirty="0">
                        <a:solidFill>
                          <a:srgbClr val="455560"/>
                        </a:solidFill>
                        <a:latin typeface="Calibri Light" panose="020F0302020204030204" pitchFamily="34" charset="0"/>
                        <a:ea typeface="+mn-ea"/>
                        <a:cs typeface="Calibri Light" panose="020F0302020204030204" pitchFamily="34" charset="0"/>
                      </a:endParaRPr>
                    </a:p>
                  </a:txBody>
                  <a:tcPr marL="45720" marR="45720"/>
                </a:tc>
                <a:tc>
                  <a:txBody>
                    <a:bodyPr/>
                    <a:lstStyle/>
                    <a:p>
                      <a:pPr marL="0" marR="0" lvl="0" indent="0" algn="ctr" defTabSz="914400" rtl="0" eaLnBrk="1" fontAlgn="base" latinLnBrk="0" hangingPunct="1">
                        <a:lnSpc>
                          <a:spcPct val="100000"/>
                        </a:lnSpc>
                        <a:spcBef>
                          <a:spcPts val="0"/>
                        </a:spcBef>
                        <a:spcAft>
                          <a:spcPct val="0"/>
                        </a:spcAft>
                        <a:buClr>
                          <a:srgbClr val="007AC2"/>
                        </a:buClr>
                        <a:buSzTx/>
                        <a:buFontTx/>
                        <a:buNone/>
                        <a:tabLst/>
                        <a:defRPr/>
                      </a:pPr>
                      <a:r>
                        <a:rPr lang="en-US" sz="1600" b="1" kern="1200" dirty="0">
                          <a:solidFill>
                            <a:schemeClr val="bg1"/>
                          </a:solidFill>
                        </a:rPr>
                        <a:t>Ja</a:t>
                      </a:r>
                      <a:endParaRPr lang="en-US" sz="1600" b="1" i="0" kern="1200" dirty="0">
                        <a:solidFill>
                          <a:schemeClr val="bg1"/>
                        </a:solidFill>
                        <a:latin typeface="Calibri Light" panose="020F0302020204030204" pitchFamily="34" charset="0"/>
                        <a:ea typeface="+mn-ea"/>
                        <a:cs typeface="Calibri Light" panose="020F0302020204030204" pitchFamily="34" charset="0"/>
                      </a:endParaRPr>
                    </a:p>
                  </a:txBody>
                  <a:tcPr marL="45720" marR="45720" anchor="ctr"/>
                </a:tc>
                <a:tc>
                  <a:txBody>
                    <a:bodyPr/>
                    <a:lstStyle/>
                    <a:p>
                      <a:pPr marL="0" marR="0" lvl="0" indent="0" algn="ctr" defTabSz="914400" rtl="0" eaLnBrk="1" fontAlgn="base" latinLnBrk="0" hangingPunct="1">
                        <a:lnSpc>
                          <a:spcPct val="100000"/>
                        </a:lnSpc>
                        <a:spcBef>
                          <a:spcPts val="0"/>
                        </a:spcBef>
                        <a:spcAft>
                          <a:spcPct val="0"/>
                        </a:spcAft>
                        <a:buClr>
                          <a:srgbClr val="007AC2"/>
                        </a:buClr>
                        <a:buSzTx/>
                        <a:buFontTx/>
                        <a:buNone/>
                        <a:tabLst/>
                        <a:defRPr/>
                      </a:pPr>
                      <a:r>
                        <a:rPr lang="en-US" sz="1600" b="1" kern="1200" dirty="0" err="1">
                          <a:solidFill>
                            <a:schemeClr val="bg1"/>
                          </a:solidFill>
                        </a:rPr>
                        <a:t>Nein</a:t>
                      </a:r>
                      <a:endParaRPr lang="en-US" sz="1600" b="1" i="0" kern="1200" dirty="0">
                        <a:solidFill>
                          <a:schemeClr val="bg1"/>
                        </a:solidFill>
                        <a:latin typeface="Calibri Light" panose="020F0302020204030204" pitchFamily="34" charset="0"/>
                        <a:ea typeface="+mn-ea"/>
                        <a:cs typeface="Calibri Light" panose="020F0302020204030204" pitchFamily="34" charset="0"/>
                      </a:endParaRPr>
                    </a:p>
                  </a:txBody>
                  <a:tcPr marL="45720" marR="45720" anchor="ctr"/>
                </a:tc>
                <a:extLst>
                  <a:ext uri="{0D108BD9-81ED-4DB2-BD59-A6C34878D82A}">
                    <a16:rowId xmlns:a16="http://schemas.microsoft.com/office/drawing/2014/main" val="10000"/>
                  </a:ext>
                </a:extLst>
              </a:tr>
              <a:tr h="532774">
                <a:tc>
                  <a:txBody>
                    <a:bodyPr/>
                    <a:lstStyle/>
                    <a:p>
                      <a:pPr marL="0" indent="0" algn="l" rtl="0" eaLnBrk="1" fontAlgn="base" hangingPunct="1">
                        <a:lnSpc>
                          <a:spcPct val="100000"/>
                        </a:lnSpc>
                        <a:spcBef>
                          <a:spcPts val="0"/>
                        </a:spcBef>
                        <a:spcAft>
                          <a:spcPct val="0"/>
                        </a:spcAft>
                        <a:buClr>
                          <a:srgbClr val="007AC2"/>
                        </a:buClr>
                        <a:buNone/>
                      </a:pPr>
                      <a:r>
                        <a:rPr lang="de-DE" sz="1500" b="0" dirty="0">
                          <a:solidFill>
                            <a:srgbClr val="455560"/>
                          </a:solidFill>
                          <a:latin typeface="Aptos" panose="020B0004020202020204" pitchFamily="34" charset="0"/>
                        </a:rPr>
                        <a:t>Bist Du bei oder an einem Sponsor des  PMI Germany Chapter beschäftigt bzw. beteiligt? </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extLst>
                  <a:ext uri="{0D108BD9-81ED-4DB2-BD59-A6C34878D82A}">
                    <a16:rowId xmlns:a16="http://schemas.microsoft.com/office/drawing/2014/main" val="10001"/>
                  </a:ext>
                </a:extLst>
              </a:tr>
              <a:tr h="955770">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Bist Du Mitglied eines PMI ATP- oder einer anderen Trainingsorganisation, die mit PMI-Trainings signifikante Anteile des Umsatzes erzielt, oder selbständige/r </a:t>
                      </a:r>
                      <a:r>
                        <a:rPr lang="de-DE" sz="1500" b="0" kern="1200" dirty="0" err="1">
                          <a:solidFill>
                            <a:srgbClr val="455560"/>
                          </a:solidFill>
                          <a:latin typeface="Aptos" panose="020B0004020202020204" pitchFamily="34" charset="0"/>
                        </a:rPr>
                        <a:t>PMI-Trainer:in</a:t>
                      </a:r>
                      <a:r>
                        <a:rPr lang="de-DE" sz="1500" b="0" kern="1200" dirty="0">
                          <a:solidFill>
                            <a:srgbClr val="455560"/>
                          </a:solidFill>
                          <a:latin typeface="Aptos" panose="020B0004020202020204" pitchFamily="34" charset="0"/>
                        </a:rPr>
                        <a:t>?</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endParaRPr lang="en-US" sz="1500" dirty="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2"/>
                  </a:ext>
                </a:extLst>
              </a:tr>
              <a:tr h="504518">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Bringst Du dauerhaft während Ihrer Amtszeit die Zeit für die laufenden Aufgaben als Vorstandmitglied auf?</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extLst>
                  <a:ext uri="{0D108BD9-81ED-4DB2-BD59-A6C34878D82A}">
                    <a16:rowId xmlns:a16="http://schemas.microsoft.com/office/drawing/2014/main" val="10003"/>
                  </a:ext>
                </a:extLst>
              </a:tr>
              <a:tr h="711165">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Stehst Du mindestens für vier volle Tage pro Jahr, u.U. auch an Wochenenden, für Vorstandstreffen zur Verfügung ?</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endParaRPr lang="en-US" sz="1500" dirty="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4"/>
                  </a:ext>
                </a:extLst>
              </a:tr>
              <a:tr h="637358">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Die Vereinsordnung und Satzung des PMI Germany Chapter e.V. sind  mir bekannt und habe ich gelesen?</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extLst>
                  <a:ext uri="{0D108BD9-81ED-4DB2-BD59-A6C34878D82A}">
                    <a16:rowId xmlns:a16="http://schemas.microsoft.com/office/drawing/2014/main" val="2194486969"/>
                  </a:ext>
                </a:extLst>
              </a:tr>
            </a:tbl>
          </a:graphicData>
        </a:graphic>
      </p:graphicFrame>
      <p:sp>
        <p:nvSpPr>
          <p:cNvPr id="5" name="Abgerundetes Rechteck 9">
            <a:extLst>
              <a:ext uri="{FF2B5EF4-FFF2-40B4-BE49-F238E27FC236}">
                <a16:creationId xmlns:a16="http://schemas.microsoft.com/office/drawing/2014/main" id="{120274C0-EFDA-62C7-0E90-07B706654B22}"/>
              </a:ext>
            </a:extLst>
          </p:cNvPr>
          <p:cNvSpPr/>
          <p:nvPr/>
        </p:nvSpPr>
        <p:spPr>
          <a:xfrm>
            <a:off x="1876196" y="5966470"/>
            <a:ext cx="7184438" cy="605909"/>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algn="ct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r>
              <a:rPr lang="de-DE" sz="1100" i="1" dirty="0">
                <a:solidFill>
                  <a:srgbClr val="0070C0"/>
                </a:solidFill>
                <a:latin typeface="Arial"/>
                <a:cs typeface="Arial"/>
              </a:rPr>
              <a:t>Bitte </a:t>
            </a:r>
            <a:r>
              <a:rPr lang="de-DE" sz="1100" b="1" i="1" dirty="0">
                <a:solidFill>
                  <a:srgbClr val="0070C0"/>
                </a:solidFill>
                <a:latin typeface="Arial"/>
                <a:cs typeface="Arial"/>
              </a:rPr>
              <a:t>lösche </a:t>
            </a:r>
            <a:r>
              <a:rPr lang="de-DE" sz="1100" i="1" dirty="0">
                <a:solidFill>
                  <a:srgbClr val="0070C0"/>
                </a:solidFill>
                <a:latin typeface="Arial"/>
                <a:cs typeface="Arial"/>
              </a:rPr>
              <a:t>die nicht zutreffenden Antworthäkchen auf der rechten Seite und auch diesen Hinweis.</a:t>
            </a:r>
          </a:p>
          <a:p>
            <a:pPr algn="ctr">
              <a:spcAft>
                <a:spcPct val="0"/>
              </a:spcAft>
              <a:defRPr/>
            </a:pPr>
            <a:r>
              <a:rPr lang="de-DE" sz="1100" i="1" dirty="0">
                <a:solidFill>
                  <a:srgbClr val="0070C0"/>
                </a:solidFill>
                <a:latin typeface="Arial"/>
                <a:cs typeface="Arial"/>
              </a:rPr>
              <a:t>Diesen Hinweis nach Kenntnisnahme löschen.</a:t>
            </a:r>
          </a:p>
        </p:txBody>
      </p:sp>
    </p:spTree>
    <p:extLst>
      <p:ext uri="{BB962C8B-B14F-4D97-AF65-F5344CB8AC3E}">
        <p14:creationId xmlns:p14="http://schemas.microsoft.com/office/powerpoint/2010/main" val="263258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D70481-4FC5-65D0-78B1-BE85652F288D}"/>
              </a:ext>
            </a:extLst>
          </p:cNvPr>
          <p:cNvSpPr>
            <a:spLocks noGrp="1"/>
          </p:cNvSpPr>
          <p:nvPr>
            <p:ph type="body" sz="quarter" idx="12"/>
          </p:nvPr>
        </p:nvSpPr>
        <p:spPr/>
        <p:txBody>
          <a:bodyPr/>
          <a:lstStyle/>
          <a:p>
            <a:r>
              <a:rPr lang="de-DE" dirty="0"/>
              <a:t>   </a:t>
            </a:r>
          </a:p>
        </p:txBody>
      </p:sp>
      <p:sp>
        <p:nvSpPr>
          <p:cNvPr id="3" name="Titel 2">
            <a:extLst>
              <a:ext uri="{FF2B5EF4-FFF2-40B4-BE49-F238E27FC236}">
                <a16:creationId xmlns:a16="http://schemas.microsoft.com/office/drawing/2014/main" id="{DCE74F72-06A3-B6CA-1E68-565464BEE3BE}"/>
              </a:ext>
            </a:extLst>
          </p:cNvPr>
          <p:cNvSpPr>
            <a:spLocks noGrp="1"/>
          </p:cNvSpPr>
          <p:nvPr>
            <p:ph type="title"/>
          </p:nvPr>
        </p:nvSpPr>
        <p:spPr/>
        <p:txBody>
          <a:bodyPr/>
          <a:lstStyle/>
          <a:p>
            <a:r>
              <a:rPr lang="de-DE" dirty="0">
                <a:latin typeface="Aptos"/>
              </a:rPr>
              <a:t>Relevante Erfahrungen - Vorstandsamt </a:t>
            </a:r>
            <a:r>
              <a:rPr lang="de-DE" dirty="0">
                <a:highlight>
                  <a:srgbClr val="FFFF00"/>
                </a:highlight>
                <a:latin typeface="Aptos"/>
              </a:rPr>
              <a:t>(Titel des Vorstandsamts)</a:t>
            </a:r>
            <a:endParaRPr lang="en-US" dirty="0"/>
          </a:p>
        </p:txBody>
      </p:sp>
      <p:sp>
        <p:nvSpPr>
          <p:cNvPr id="4" name="Textplatzhalter 3">
            <a:extLst>
              <a:ext uri="{FF2B5EF4-FFF2-40B4-BE49-F238E27FC236}">
                <a16:creationId xmlns:a16="http://schemas.microsoft.com/office/drawing/2014/main" id="{D945C53E-41D0-EA84-CAD5-E9CD64E42456}"/>
              </a:ext>
            </a:extLst>
          </p:cNvPr>
          <p:cNvSpPr>
            <a:spLocks noGrp="1"/>
          </p:cNvSpPr>
          <p:nvPr>
            <p:ph type="body" sz="quarter" idx="14"/>
          </p:nvPr>
        </p:nvSpPr>
        <p:spPr>
          <a:xfrm>
            <a:off x="457200" y="1676402"/>
            <a:ext cx="5410200" cy="4475920"/>
          </a:xfrm>
          <a:ln>
            <a:solidFill>
              <a:schemeClr val="accent1"/>
            </a:solidFill>
          </a:ln>
        </p:spPr>
        <p:txBody>
          <a:bodyPr>
            <a:normAutofit/>
          </a:bodyPr>
          <a:lstStyle/>
          <a:p>
            <a:r>
              <a:rPr lang="de-DE" b="1" dirty="0"/>
              <a:t>Berufserfahrung</a:t>
            </a:r>
          </a:p>
          <a:p>
            <a:pPr marL="342900" indent="-342900">
              <a:buFont typeface="Arial" panose="020B0604020202020204" pitchFamily="34" charset="0"/>
              <a:buChar char="•"/>
            </a:pPr>
            <a:r>
              <a:rPr lang="de-DE" dirty="0"/>
              <a:t>...Dein Text...</a:t>
            </a:r>
          </a:p>
        </p:txBody>
      </p:sp>
      <p:sp>
        <p:nvSpPr>
          <p:cNvPr id="5" name="Textplatzhalter 4">
            <a:extLst>
              <a:ext uri="{FF2B5EF4-FFF2-40B4-BE49-F238E27FC236}">
                <a16:creationId xmlns:a16="http://schemas.microsoft.com/office/drawing/2014/main" id="{197618C4-F83F-C73F-5394-59466DFB2F02}"/>
              </a:ext>
            </a:extLst>
          </p:cNvPr>
          <p:cNvSpPr>
            <a:spLocks noGrp="1"/>
          </p:cNvSpPr>
          <p:nvPr>
            <p:ph type="body" sz="quarter" idx="15"/>
          </p:nvPr>
        </p:nvSpPr>
        <p:spPr>
          <a:xfrm>
            <a:off x="6324600" y="1676402"/>
            <a:ext cx="5410200" cy="4475920"/>
          </a:xfrm>
          <a:ln>
            <a:solidFill>
              <a:schemeClr val="accent1"/>
            </a:solidFill>
          </a:ln>
        </p:spPr>
        <p:txBody>
          <a:bodyPr vert="horz" lIns="0" tIns="0" rIns="0" bIns="0" rtlCol="0">
            <a:normAutofit/>
          </a:bodyPr>
          <a:lstStyle/>
          <a:p>
            <a:r>
              <a:rPr lang="de-DE" b="1" dirty="0"/>
              <a:t>PMI Chapter Erfahrung</a:t>
            </a:r>
          </a:p>
          <a:p>
            <a:pPr marL="342900" indent="-342900">
              <a:buFont typeface="Arial" panose="020B0604020202020204" pitchFamily="34" charset="0"/>
              <a:buChar char="•"/>
            </a:pPr>
            <a:r>
              <a:rPr lang="de-DE" dirty="0"/>
              <a:t>...Dein Text...</a:t>
            </a:r>
          </a:p>
        </p:txBody>
      </p:sp>
    </p:spTree>
    <p:extLst>
      <p:ext uri="{BB962C8B-B14F-4D97-AF65-F5344CB8AC3E}">
        <p14:creationId xmlns:p14="http://schemas.microsoft.com/office/powerpoint/2010/main" val="24890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32072-1509-A8C1-5AFF-56ED283827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3A9147-C35F-D5B8-2F35-8E224983B6A9}"/>
              </a:ext>
            </a:extLst>
          </p:cNvPr>
          <p:cNvSpPr>
            <a:spLocks noGrp="1"/>
          </p:cNvSpPr>
          <p:nvPr>
            <p:ph type="title"/>
          </p:nvPr>
        </p:nvSpPr>
        <p:spPr/>
        <p:txBody>
          <a:bodyPr/>
          <a:lstStyle/>
          <a:p>
            <a:r>
              <a:rPr lang="de-DE" dirty="0">
                <a:latin typeface="Aptos"/>
              </a:rPr>
              <a:t>Erfahrungen II - Vorstandsamt </a:t>
            </a:r>
            <a:r>
              <a:rPr lang="de-DE" dirty="0">
                <a:highlight>
                  <a:srgbClr val="FFFF00"/>
                </a:highlight>
                <a:latin typeface="Aptos"/>
              </a:rPr>
              <a:t>(Titel des Vorstandsamts)</a:t>
            </a:r>
            <a:endParaRPr lang="de-DE" dirty="0"/>
          </a:p>
        </p:txBody>
      </p:sp>
      <p:sp>
        <p:nvSpPr>
          <p:cNvPr id="3" name="Textplatzhalter 2">
            <a:extLst>
              <a:ext uri="{FF2B5EF4-FFF2-40B4-BE49-F238E27FC236}">
                <a16:creationId xmlns:a16="http://schemas.microsoft.com/office/drawing/2014/main" id="{B4F16651-018B-EA95-B4BE-2FAFD521E946}"/>
              </a:ext>
            </a:extLst>
          </p:cNvPr>
          <p:cNvSpPr>
            <a:spLocks noGrp="1"/>
          </p:cNvSpPr>
          <p:nvPr>
            <p:ph type="body" sz="quarter" idx="12"/>
          </p:nvPr>
        </p:nvSpPr>
        <p:spPr>
          <a:xfrm>
            <a:off x="457200" y="931893"/>
            <a:ext cx="11277608" cy="307777"/>
          </a:xfrm>
        </p:spPr>
        <p:txBody>
          <a:bodyPr/>
          <a:lstStyle/>
          <a:p>
            <a:r>
              <a:rPr lang="de-DE" sz="2000" dirty="0">
                <a:latin typeface="Calibri" panose="020F0502020204030204" pitchFamily="34" charset="0"/>
                <a:cs typeface="Calibri" panose="020F0502020204030204" pitchFamily="34" charset="0"/>
              </a:rPr>
              <a:t>Bitte beantworte die folgenden Fragen, abgeleitet aus Kapitel 11.3 der Vereinsordnung:</a:t>
            </a:r>
          </a:p>
        </p:txBody>
      </p:sp>
      <p:graphicFrame>
        <p:nvGraphicFramePr>
          <p:cNvPr id="6" name="Table 2">
            <a:extLst>
              <a:ext uri="{FF2B5EF4-FFF2-40B4-BE49-F238E27FC236}">
                <a16:creationId xmlns:a16="http://schemas.microsoft.com/office/drawing/2014/main" id="{D3613D14-5B2E-4E2D-EB39-B4CB8A6C9D1A}"/>
              </a:ext>
            </a:extLst>
          </p:cNvPr>
          <p:cNvGraphicFramePr/>
          <p:nvPr>
            <p:extLst>
              <p:ext uri="{D42A27DB-BD31-4B8C-83A1-F6EECF244321}">
                <p14:modId xmlns:p14="http://schemas.microsoft.com/office/powerpoint/2010/main" val="927504474"/>
              </p:ext>
            </p:extLst>
          </p:nvPr>
        </p:nvGraphicFramePr>
        <p:xfrm>
          <a:off x="511551" y="1774674"/>
          <a:ext cx="4831520" cy="4029226"/>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762567">
                <a:tc>
                  <a:txBody>
                    <a:bodyPr/>
                    <a:lstStyle/>
                    <a:p>
                      <a:pPr marL="0" indent="0">
                        <a:buClr>
                          <a:srgbClr val="0070C0"/>
                        </a:buClr>
                        <a:buFont typeface="Arial" panose="020B0604020202020204" pitchFamily="34" charset="0"/>
                        <a:buNone/>
                      </a:pPr>
                      <a:r>
                        <a:rPr lang="de-DE" sz="1800" b="0" dirty="0">
                          <a:solidFill>
                            <a:schemeClr val="tx1"/>
                          </a:solidFill>
                          <a:latin typeface="Aptos"/>
                          <a:ea typeface="Calibri Light"/>
                          <a:cs typeface="Calibri Light"/>
                        </a:rPr>
                        <a:t>Welche Erfahrung in ehrenamtlicher Tätigkeit außerhalb von PMI hast Du?</a:t>
                      </a:r>
                      <a:endParaRPr lang="en-US" sz="1800" b="0" dirty="0">
                        <a:solidFill>
                          <a:schemeClr val="tx1"/>
                        </a:solidFill>
                        <a:latin typeface="Aptos" panose="020B000402020202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3266659">
                <a:tc>
                  <a:txBody>
                    <a:bodyPr/>
                    <a:lstStyle/>
                    <a:p>
                      <a:endParaRPr lang="en-US" sz="14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graphicFrame>
        <p:nvGraphicFramePr>
          <p:cNvPr id="7" name="Table 3">
            <a:extLst>
              <a:ext uri="{FF2B5EF4-FFF2-40B4-BE49-F238E27FC236}">
                <a16:creationId xmlns:a16="http://schemas.microsoft.com/office/drawing/2014/main" id="{E8C41E00-C8FB-9DD2-CF98-96AB78DC9A6C}"/>
              </a:ext>
            </a:extLst>
          </p:cNvPr>
          <p:cNvGraphicFramePr/>
          <p:nvPr>
            <p:extLst>
              <p:ext uri="{D42A27DB-BD31-4B8C-83A1-F6EECF244321}">
                <p14:modId xmlns:p14="http://schemas.microsoft.com/office/powerpoint/2010/main" val="1978102168"/>
              </p:ext>
            </p:extLst>
          </p:nvPr>
        </p:nvGraphicFramePr>
        <p:xfrm>
          <a:off x="5959851" y="1774674"/>
          <a:ext cx="4831520" cy="4054626"/>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1377343">
                <a:tc>
                  <a:txBody>
                    <a:bodyPr/>
                    <a:lstStyle/>
                    <a:p>
                      <a:pPr marL="0" indent="0">
                        <a:buClr>
                          <a:srgbClr val="0070C0"/>
                        </a:buClr>
                        <a:buFont typeface="Arial" panose="020B0604020202020204" pitchFamily="34" charset="0"/>
                        <a:buNone/>
                      </a:pPr>
                      <a:r>
                        <a:rPr lang="de-DE" sz="1800" dirty="0">
                          <a:solidFill>
                            <a:schemeClr val="tx1"/>
                          </a:solidFill>
                          <a:latin typeface="Aptos"/>
                          <a:ea typeface="+mn-ea"/>
                          <a:cs typeface="Calibri Light"/>
                        </a:rPr>
                        <a:t>Welche für das jeweilig angestrebte Amt relevante Erfahrungen (mit oder ohne PMI) hast Du?</a:t>
                      </a:r>
                    </a:p>
                    <a:p>
                      <a:pPr marL="0" lvl="0" indent="0">
                        <a:buFont typeface="Arial" panose="020B0604020202020204" pitchFamily="34" charset="0"/>
                        <a:buNone/>
                      </a:pPr>
                      <a:endParaRPr lang="de-DE" sz="1800" dirty="0">
                        <a:solidFill>
                          <a:schemeClr val="tx1"/>
                        </a:solidFill>
                        <a:latin typeface="Aptos"/>
                        <a:ea typeface="+mn-ea"/>
                        <a:cs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2677283">
                <a:tc>
                  <a:txBody>
                    <a:bodyPr/>
                    <a:lstStyle/>
                    <a:p>
                      <a:endParaRPr lang="en-US" sz="14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sp>
        <p:nvSpPr>
          <p:cNvPr id="8" name="TextBox 7">
            <a:extLst>
              <a:ext uri="{FF2B5EF4-FFF2-40B4-BE49-F238E27FC236}">
                <a16:creationId xmlns:a16="http://schemas.microsoft.com/office/drawing/2014/main" id="{52067CC8-8F41-A2CC-1169-0B2F079B9EE9}"/>
              </a:ext>
            </a:extLst>
          </p:cNvPr>
          <p:cNvSpPr txBox="1"/>
          <p:nvPr/>
        </p:nvSpPr>
        <p:spPr>
          <a:xfrm>
            <a:off x="603690" y="2436955"/>
            <a:ext cx="4285814" cy="615553"/>
          </a:xfrm>
          <a:prstGeom prst="rect">
            <a:avLst/>
          </a:prstGeom>
          <a:noFill/>
        </p:spPr>
        <p:txBody>
          <a:bodyPr wrap="square" rtlCol="0">
            <a:spAutoFit/>
          </a:bodyPr>
          <a:lstStyle/>
          <a:p>
            <a:r>
              <a:rPr lang="de-DE" sz="1600" dirty="0">
                <a:latin typeface="Aptos" panose="020B0004020202020204" pitchFamily="34" charset="0"/>
                <a:ea typeface="Calibri Light" panose="020F0302020204030204" pitchFamily="34" charset="0"/>
                <a:cs typeface="Calibri Light" panose="020F0302020204030204" pitchFamily="34" charset="0"/>
              </a:rPr>
              <a:t>.. Dein Text…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p>
            <a:endParaRPr lang="en-US" dirty="0"/>
          </a:p>
        </p:txBody>
      </p:sp>
      <p:sp>
        <p:nvSpPr>
          <p:cNvPr id="9" name="TextBox 12">
            <a:extLst>
              <a:ext uri="{FF2B5EF4-FFF2-40B4-BE49-F238E27FC236}">
                <a16:creationId xmlns:a16="http://schemas.microsoft.com/office/drawing/2014/main" id="{CEFD3B80-D633-7D29-DA41-C7DDF716CEF7}"/>
              </a:ext>
            </a:extLst>
          </p:cNvPr>
          <p:cNvSpPr txBox="1"/>
          <p:nvPr/>
        </p:nvSpPr>
        <p:spPr>
          <a:xfrm>
            <a:off x="5961529" y="2742551"/>
            <a:ext cx="4285814" cy="615553"/>
          </a:xfrm>
          <a:prstGeom prst="rect">
            <a:avLst/>
          </a:prstGeom>
          <a:noFill/>
        </p:spPr>
        <p:txBody>
          <a:bodyPr wrap="square" rtlCol="0">
            <a:spAutoFit/>
          </a:bodyPr>
          <a:lstStyle/>
          <a:p>
            <a:r>
              <a:rPr lang="de-DE" sz="1600" dirty="0">
                <a:latin typeface="Aptos" panose="020B0004020202020204" pitchFamily="34" charset="0"/>
                <a:ea typeface="Calibri Light" panose="020F0302020204030204" pitchFamily="34" charset="0"/>
                <a:cs typeface="Calibri Light" panose="020F0302020204030204" pitchFamily="34" charset="0"/>
              </a:rPr>
              <a:t>.. Dein Text…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281471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67E1-DC9E-566A-0F94-08D6A670D77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37054BC-D69E-79A0-FA04-639E0BAC191B}"/>
              </a:ext>
            </a:extLst>
          </p:cNvPr>
          <p:cNvSpPr>
            <a:spLocks noGrp="1"/>
          </p:cNvSpPr>
          <p:nvPr>
            <p:ph type="body" sz="quarter" idx="12"/>
          </p:nvPr>
        </p:nvSpPr>
        <p:spPr>
          <a:xfrm>
            <a:off x="457200" y="862320"/>
            <a:ext cx="11277608" cy="615553"/>
          </a:xfrm>
        </p:spPr>
        <p:txBody>
          <a:bodyPr/>
          <a:lstStyle/>
          <a:p>
            <a:r>
              <a:rPr lang="de-DE" dirty="0"/>
              <a:t>Folgende  Angaben sind keine Kriterien für die Zulassung der Kandidatur. Sie dienen der Information für die Wähler/innen.</a:t>
            </a:r>
          </a:p>
        </p:txBody>
      </p:sp>
      <p:sp>
        <p:nvSpPr>
          <p:cNvPr id="3" name="Titel 2">
            <a:extLst>
              <a:ext uri="{FF2B5EF4-FFF2-40B4-BE49-F238E27FC236}">
                <a16:creationId xmlns:a16="http://schemas.microsoft.com/office/drawing/2014/main" id="{BB1D7208-2814-28B9-23F2-4033E895294C}"/>
              </a:ext>
            </a:extLst>
          </p:cNvPr>
          <p:cNvSpPr>
            <a:spLocks noGrp="1"/>
          </p:cNvSpPr>
          <p:nvPr>
            <p:ph type="title"/>
          </p:nvPr>
        </p:nvSpPr>
        <p:spPr/>
        <p:txBody>
          <a:bodyPr/>
          <a:lstStyle/>
          <a:p>
            <a:r>
              <a:rPr lang="de-DE" dirty="0"/>
              <a:t>Vorstandsamt </a:t>
            </a:r>
            <a:r>
              <a:rPr lang="de-DE" dirty="0">
                <a:highlight>
                  <a:srgbClr val="FFFF00"/>
                </a:highlight>
              </a:rPr>
              <a:t>(Titel des Vorstandsamts)</a:t>
            </a:r>
            <a:endParaRPr lang="de-DE" dirty="0"/>
          </a:p>
        </p:txBody>
      </p:sp>
      <p:sp>
        <p:nvSpPr>
          <p:cNvPr id="4" name="Textplatzhalter 3">
            <a:extLst>
              <a:ext uri="{FF2B5EF4-FFF2-40B4-BE49-F238E27FC236}">
                <a16:creationId xmlns:a16="http://schemas.microsoft.com/office/drawing/2014/main" id="{0502DA53-BFC2-CE3B-D116-6D788DD2601F}"/>
              </a:ext>
            </a:extLst>
          </p:cNvPr>
          <p:cNvSpPr>
            <a:spLocks noGrp="1"/>
          </p:cNvSpPr>
          <p:nvPr>
            <p:ph type="body" sz="quarter" idx="14"/>
          </p:nvPr>
        </p:nvSpPr>
        <p:spPr>
          <a:xfrm>
            <a:off x="457200" y="1676402"/>
            <a:ext cx="5410200" cy="4475920"/>
          </a:xfrm>
          <a:ln>
            <a:solidFill>
              <a:schemeClr val="accent1"/>
            </a:solidFill>
          </a:ln>
        </p:spPr>
        <p:txBody>
          <a:bodyPr>
            <a:normAutofit/>
          </a:bodyPr>
          <a:lstStyle/>
          <a:p>
            <a:r>
              <a:rPr lang="de-DE" b="1" dirty="0"/>
              <a:t>Motivation für die Kandidatur:</a:t>
            </a:r>
          </a:p>
          <a:p>
            <a:pPr marL="342900" indent="-342900">
              <a:buFont typeface="Arial" panose="020B0604020202020204" pitchFamily="34" charset="0"/>
              <a:buChar char="•"/>
            </a:pPr>
            <a:r>
              <a:rPr lang="de-DE" dirty="0"/>
              <a:t>...Dein Text...</a:t>
            </a:r>
          </a:p>
        </p:txBody>
      </p:sp>
      <p:sp>
        <p:nvSpPr>
          <p:cNvPr id="5" name="Textplatzhalter 4">
            <a:extLst>
              <a:ext uri="{FF2B5EF4-FFF2-40B4-BE49-F238E27FC236}">
                <a16:creationId xmlns:a16="http://schemas.microsoft.com/office/drawing/2014/main" id="{C68ECF42-EBC9-9441-B7C0-C2E6CAC51840}"/>
              </a:ext>
            </a:extLst>
          </p:cNvPr>
          <p:cNvSpPr>
            <a:spLocks noGrp="1"/>
          </p:cNvSpPr>
          <p:nvPr>
            <p:ph type="body" sz="quarter" idx="15"/>
          </p:nvPr>
        </p:nvSpPr>
        <p:spPr>
          <a:xfrm>
            <a:off x="6324600" y="1676402"/>
            <a:ext cx="5410200" cy="4475920"/>
          </a:xfrm>
          <a:ln>
            <a:solidFill>
              <a:schemeClr val="accent1"/>
            </a:solidFill>
          </a:ln>
        </p:spPr>
        <p:txBody>
          <a:bodyPr vert="horz" lIns="0" tIns="0" rIns="0" bIns="0" rtlCol="0">
            <a:normAutofit/>
          </a:bodyPr>
          <a:lstStyle/>
          <a:p>
            <a:r>
              <a:rPr lang="de-DE" b="1" dirty="0"/>
              <a:t>Geplante erste Schritte im Falle einer Wahl:</a:t>
            </a:r>
          </a:p>
          <a:p>
            <a:pPr marL="342900" indent="-342900">
              <a:buFont typeface="Arial" panose="020B0604020202020204" pitchFamily="34" charset="0"/>
              <a:buChar char="•"/>
            </a:pPr>
            <a:r>
              <a:rPr lang="de-DE" dirty="0"/>
              <a:t>...Dein Text...</a:t>
            </a:r>
          </a:p>
        </p:txBody>
      </p:sp>
    </p:spTree>
    <p:extLst>
      <p:ext uri="{BB962C8B-B14F-4D97-AF65-F5344CB8AC3E}">
        <p14:creationId xmlns:p14="http://schemas.microsoft.com/office/powerpoint/2010/main" val="18072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AA63-0A60-9CCC-00BA-165C0834D76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DD6604E-B85E-ADA8-04AF-DDF5D305C0FB}"/>
              </a:ext>
            </a:extLst>
          </p:cNvPr>
          <p:cNvSpPr>
            <a:spLocks noGrp="1"/>
          </p:cNvSpPr>
          <p:nvPr>
            <p:ph type="body" sz="quarter" idx="12"/>
          </p:nvPr>
        </p:nvSpPr>
        <p:spPr>
          <a:xfrm>
            <a:off x="457200" y="862320"/>
            <a:ext cx="11277608" cy="615553"/>
          </a:xfrm>
        </p:spPr>
        <p:txBody>
          <a:bodyPr/>
          <a:lstStyle/>
          <a:p>
            <a:r>
              <a:rPr lang="de-DE" dirty="0"/>
              <a:t>Folgende  Angaben sind keine Kriterien für die Zulassung der Kandidatur. Die Abgabe eines Wahlstatements ist optional und an keine spezifischen Vorgaben gebunden. </a:t>
            </a:r>
          </a:p>
        </p:txBody>
      </p:sp>
      <p:sp>
        <p:nvSpPr>
          <p:cNvPr id="3" name="Titel 2">
            <a:extLst>
              <a:ext uri="{FF2B5EF4-FFF2-40B4-BE49-F238E27FC236}">
                <a16:creationId xmlns:a16="http://schemas.microsoft.com/office/drawing/2014/main" id="{DFDA89CF-F112-AE70-8EB7-5D5BEB1CB80E}"/>
              </a:ext>
            </a:extLst>
          </p:cNvPr>
          <p:cNvSpPr>
            <a:spLocks noGrp="1"/>
          </p:cNvSpPr>
          <p:nvPr>
            <p:ph type="title"/>
          </p:nvPr>
        </p:nvSpPr>
        <p:spPr/>
        <p:txBody>
          <a:bodyPr/>
          <a:lstStyle/>
          <a:p>
            <a:r>
              <a:rPr lang="de-DE" dirty="0"/>
              <a:t>Vorstandsamt </a:t>
            </a:r>
            <a:r>
              <a:rPr lang="de-DE" dirty="0">
                <a:highlight>
                  <a:srgbClr val="FFFF00"/>
                </a:highlight>
              </a:rPr>
              <a:t>(Titel des Vorstandsamts)</a:t>
            </a:r>
            <a:r>
              <a:rPr lang="de-DE" dirty="0"/>
              <a:t> – Statement </a:t>
            </a:r>
          </a:p>
        </p:txBody>
      </p:sp>
      <p:sp>
        <p:nvSpPr>
          <p:cNvPr id="4" name="Textplatzhalter 3">
            <a:extLst>
              <a:ext uri="{FF2B5EF4-FFF2-40B4-BE49-F238E27FC236}">
                <a16:creationId xmlns:a16="http://schemas.microsoft.com/office/drawing/2014/main" id="{97A53531-BD2B-4013-FAF0-F219BB744360}"/>
              </a:ext>
            </a:extLst>
          </p:cNvPr>
          <p:cNvSpPr>
            <a:spLocks noGrp="1"/>
          </p:cNvSpPr>
          <p:nvPr>
            <p:ph type="body" sz="quarter" idx="14"/>
          </p:nvPr>
        </p:nvSpPr>
        <p:spPr>
          <a:xfrm>
            <a:off x="457200" y="1676402"/>
            <a:ext cx="11188700" cy="4475920"/>
          </a:xfrm>
          <a:ln>
            <a:solidFill>
              <a:schemeClr val="accent1"/>
            </a:solidFill>
          </a:ln>
        </p:spPr>
        <p:txBody>
          <a:bodyPr>
            <a:normAutofit/>
          </a:bodyPr>
          <a:lstStyle/>
          <a:p>
            <a:r>
              <a:rPr lang="de-DE" b="1" dirty="0"/>
              <a:t>Wahlstatement:</a:t>
            </a:r>
          </a:p>
          <a:p>
            <a:r>
              <a:rPr lang="de-DE" dirty="0"/>
              <a:t>...Dein Text...</a:t>
            </a:r>
          </a:p>
        </p:txBody>
      </p:sp>
    </p:spTree>
    <p:extLst>
      <p:ext uri="{BB962C8B-B14F-4D97-AF65-F5344CB8AC3E}">
        <p14:creationId xmlns:p14="http://schemas.microsoft.com/office/powerpoint/2010/main" val="944848939"/>
      </p:ext>
    </p:extLst>
  </p:cSld>
  <p:clrMapOvr>
    <a:masterClrMapping/>
  </p:clrMapOvr>
</p:sld>
</file>

<file path=ppt/theme/theme1.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f58b4700-ecd3-4f9a-a186-ba8aad603ab1" Name="System" ContentType="XML" MajorVersion="0" MinorVersion="1" isLocalCopy="False" IsBaseObject="False" DataSourceId="12edb699-614b-4281-a20e-a7dbd7fb3472" DataSourceMajorVersion="0" DataSourceMinorVersion="1"/>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A098A3A31151B4B84E6B39711BC6EAA" ma:contentTypeVersion="6" ma:contentTypeDescription="Ein neues Dokument erstellen." ma:contentTypeScope="" ma:versionID="482c9512e7fab1072bd89670c379803e">
  <xsd:schema xmlns:xsd="http://www.w3.org/2001/XMLSchema" xmlns:xs="http://www.w3.org/2001/XMLSchema" xmlns:p="http://schemas.microsoft.com/office/2006/metadata/properties" xmlns:ns2="3c05c060-fa69-4a59-833c-d1a0e1108447" xmlns:ns3="bb193881-6908-41f7-af37-dea7f51dbc0d" targetNamespace="http://schemas.microsoft.com/office/2006/metadata/properties" ma:root="true" ma:fieldsID="675f95462ede5cbf1382d662657393c4" ns2:_="" ns3:_="">
    <xsd:import namespace="3c05c060-fa69-4a59-833c-d1a0e1108447"/>
    <xsd:import namespace="bb193881-6908-41f7-af37-dea7f51dbc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5c060-fa69-4a59-833c-d1a0e1108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193881-6908-41f7-af37-dea7f51dbc0d"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 UniqueId="e3aa0556-318f-4cbd-9562-aa74ac30ffa7" Name="AD_HOC" ContentType="XML" MajorVersion="0" MinorVersion="1" isLocalCopy="False" IsBaseObject="False" DataSourceId="cba00697-9b16-43cd-801f-3eea4e32787d" DataSourceMajorVersion="0" DataSourceMinorVersion="1"/>
</file>

<file path=customXml/item5.xml><?xml version="1.0" encoding="utf-8"?>
<VariableListDefinition name="AD_HOC" displayName="AD_HOC" id="e3aa0556-318f-4cbd-9562-aa74ac30ffa7" isdomainofvalue="False" dataSourceId="cba00697-9b16-43cd-801f-3eea4e32787d"/>
</file>

<file path=customXml/item6.xml><?xml version="1.0" encoding="utf-8"?>
<VariableListDefinition name="System" displayName="System" id="f58b4700-ecd3-4f9a-a186-ba8aad603ab1" isdomainofvalue="False" dataSourceId="12edb699-614b-4281-a20e-a7dbd7fb3472"/>
</file>

<file path=customXml/item7.xml><?xml version="1.0" encoding="utf-8"?>
<VariableList UniqueId="fc261583-9a1c-4bda-a22c-21331ea78bd9" Name="Computed" ContentType="XML" MajorVersion="0" MinorVersion="1" isLocalCopy="False" IsBaseObject="False" DataSourceId="fd293dac-0879-421c-a768-cfb9756f80eb" DataSourceMajorVersion="0" DataSourceMinorVersion="1"/>
</file>

<file path=customXml/item8.xml><?xml version="1.0" encoding="utf-8"?>
<VariableListDefinition name="Computed" displayName="Computed" id="fc261583-9a1c-4bda-a22c-21331ea78bd9" isdomainofvalue="False" dataSourceId="fd293dac-0879-421c-a768-cfb9756f80eb"/>
</file>

<file path=customXml/item9.xml><?xml version="1.0" encoding="utf-8"?>
<AllExternalAdhocVariableMappings/>
</file>

<file path=customXml/itemProps1.xml><?xml version="1.0" encoding="utf-8"?>
<ds:datastoreItem xmlns:ds="http://schemas.openxmlformats.org/officeDocument/2006/customXml" ds:itemID="{32FBF46E-969D-43AC-8280-FE4A5F28D6A9}">
  <ds:schemaRefs/>
</ds:datastoreItem>
</file>

<file path=customXml/itemProps10.xml><?xml version="1.0" encoding="utf-8"?>
<ds:datastoreItem xmlns:ds="http://schemas.openxmlformats.org/officeDocument/2006/customXml" ds:itemID="{520A6D23-366C-44CC-ABC7-866D51D602F2}">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bb193881-6908-41f7-af37-dea7f51dbc0d"/>
    <ds:schemaRef ds:uri="3c05c060-fa69-4a59-833c-d1a0e1108447"/>
  </ds:schemaRefs>
</ds:datastoreItem>
</file>

<file path=customXml/itemProps2.xml><?xml version="1.0" encoding="utf-8"?>
<ds:datastoreItem xmlns:ds="http://schemas.openxmlformats.org/officeDocument/2006/customXml" ds:itemID="{7C66A18F-5D2A-4799-9F8F-90793222BCFB}">
  <ds:schemaRefs>
    <ds:schemaRef ds:uri="http://schemas.microsoft.com/sharepoint/v3/contenttype/forms"/>
  </ds:schemaRefs>
</ds:datastoreItem>
</file>

<file path=customXml/itemProps3.xml><?xml version="1.0" encoding="utf-8"?>
<ds:datastoreItem xmlns:ds="http://schemas.openxmlformats.org/officeDocument/2006/customXml" ds:itemID="{0DC5338C-52EB-40D7-A11F-B7D2DCD0A6DC}">
  <ds:schemaRefs>
    <ds:schemaRef ds:uri="http://schemas.microsoft.com/office/2006/metadata/contentType"/>
    <ds:schemaRef ds:uri="http://schemas.microsoft.com/office/2006/metadata/properties/metaAttributes"/>
    <ds:schemaRef ds:uri="http://www.w3.org/2000/xmlns/"/>
    <ds:schemaRef ds:uri="http://www.w3.org/2001/XMLSchema"/>
    <ds:schemaRef ds:uri="3c05c060-fa69-4a59-833c-d1a0e1108447"/>
    <ds:schemaRef ds:uri="bb193881-6908-41f7-af37-dea7f51dbc0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6CE5828-C0E6-40F3-80D6-7140178D4241}">
  <ds:schemaRefs/>
</ds:datastoreItem>
</file>

<file path=customXml/itemProps5.xml><?xml version="1.0" encoding="utf-8"?>
<ds:datastoreItem xmlns:ds="http://schemas.openxmlformats.org/officeDocument/2006/customXml" ds:itemID="{C7248E6C-867E-48F0-971B-8D6DD2435AAC}">
  <ds:schemaRefs/>
</ds:datastoreItem>
</file>

<file path=customXml/itemProps6.xml><?xml version="1.0" encoding="utf-8"?>
<ds:datastoreItem xmlns:ds="http://schemas.openxmlformats.org/officeDocument/2006/customXml" ds:itemID="{5A589C16-23CD-4BA3-B7A5-DDDF673427B8}">
  <ds:schemaRefs/>
</ds:datastoreItem>
</file>

<file path=customXml/itemProps7.xml><?xml version="1.0" encoding="utf-8"?>
<ds:datastoreItem xmlns:ds="http://schemas.openxmlformats.org/officeDocument/2006/customXml" ds:itemID="{D4B1E560-4D2D-4414-AA1B-B85ADBAB896E}">
  <ds:schemaRefs/>
</ds:datastoreItem>
</file>

<file path=customXml/itemProps8.xml><?xml version="1.0" encoding="utf-8"?>
<ds:datastoreItem xmlns:ds="http://schemas.openxmlformats.org/officeDocument/2006/customXml" ds:itemID="{A202549E-FC9E-42C2-8491-158F3743574C}">
  <ds:schemaRefs/>
</ds:datastoreItem>
</file>

<file path=customXml/itemProps9.xml><?xml version="1.0" encoding="utf-8"?>
<ds:datastoreItem xmlns:ds="http://schemas.openxmlformats.org/officeDocument/2006/customXml" ds:itemID="{55C96B7D-B2C0-4075-855E-C312B05241B8}">
  <ds:schemaRefs/>
</ds:datastoreItem>
</file>

<file path=docMetadata/LabelInfo.xml><?xml version="1.0" encoding="utf-8"?>
<clbl:labelList xmlns:clbl="http://schemas.microsoft.com/office/2020/mipLabelMetadata">
  <clbl:label id="{efa022f4-2c02-46d8-b614-1b43989d652f}" enabled="0" method="" siteId="{efa022f4-2c02-46d8-b614-1b43989d652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841</Words>
  <Application>Microsoft Macintosh PowerPoint</Application>
  <PresentationFormat>Breitbild</PresentationFormat>
  <Paragraphs>97</Paragraphs>
  <Slides>9</Slides>
  <Notes>2</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9</vt:i4>
      </vt:variant>
    </vt:vector>
  </HeadingPairs>
  <TitlesOfParts>
    <vt:vector size="19" baseType="lpstr">
      <vt:lpstr>Courier New</vt:lpstr>
      <vt:lpstr>Arial</vt:lpstr>
      <vt:lpstr>Times</vt:lpstr>
      <vt:lpstr>Aptos</vt:lpstr>
      <vt:lpstr>Calibri</vt:lpstr>
      <vt:lpstr>Aptos Light</vt:lpstr>
      <vt:lpstr>Wingdings</vt:lpstr>
      <vt:lpstr>Calibri Light</vt:lpstr>
      <vt:lpstr>Covers and Dividers</vt:lpstr>
      <vt:lpstr>PMI Template 2024</vt:lpstr>
      <vt:lpstr>PowerPoint-Präsentation</vt:lpstr>
      <vt:lpstr>Neuwahl Vorstand / Kassenprüfer/innen</vt:lpstr>
      <vt:lpstr>Ich bewerbe mich für das folgende Amt</vt:lpstr>
      <vt:lpstr>Bewerber/innen-Daten</vt:lpstr>
      <vt:lpstr>Persönliche Erklärungen zur Vorstandswahl</vt:lpstr>
      <vt:lpstr>Relevante Erfahrungen - Vorstandsamt (Titel des Vorstandsamts)</vt:lpstr>
      <vt:lpstr>Erfahrungen II - Vorstandsamt (Titel des Vorstandsamts)</vt:lpstr>
      <vt:lpstr>Vorstandsamt (Titel des Vorstandsamts)</vt:lpstr>
      <vt:lpstr>Vorstandsamt (Titel des Vorstandsamts) –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Arevalo</dc:creator>
  <cp:lastModifiedBy>Juliane Schmidt</cp:lastModifiedBy>
  <cp:revision>206</cp:revision>
  <dcterms:created xsi:type="dcterms:W3CDTF">2016-04-18T22:13:42Z</dcterms:created>
  <dcterms:modified xsi:type="dcterms:W3CDTF">2026-01-22T19:49:45Z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0x010100BA098A3A31151B4B84E6B39711BC6EAA</vt:lpwstr>
  </property>
  <property fmtid="{D5CDD505-2E9C-101B-9397-08002B2CF9AE}" pid="3" name="_dlc_DocIdItemGuid">
    <vt:lpwstr>94652c8f-abd2-4216-8204-586f60d023cc</vt:lpwstr>
  </property>
  <property fmtid="{D5CDD505-2E9C-101B-9397-08002B2CF9AE}" pid="4" name="Access">
    <vt:lpwstr/>
  </property>
  <property fmtid="{D5CDD505-2E9C-101B-9397-08002B2CF9AE}" pid="5" name="MediaServiceImageTags">
    <vt:lpwstr/>
  </property>
  <property fmtid="{D5CDD505-2E9C-101B-9397-08002B2CF9AE}" pid="6" name="TaxKeyword">
    <vt:lpwstr/>
  </property>
</Properties>
</file>